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7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6" r:id="rId25"/>
    <p:sldId id="279" r:id="rId26"/>
    <p:sldId id="281" r:id="rId27"/>
    <p:sldId id="282" r:id="rId28"/>
    <p:sldId id="283" r:id="rId29"/>
    <p:sldId id="280" r:id="rId30"/>
    <p:sldId id="284" r:id="rId31"/>
    <p:sldId id="28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DDB21E-4D42-4919-A5F5-637A494E9801}" v="653" dt="2025-10-16T01:47:48.8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97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McAllister" userId="a949465f3194a2d5" providerId="LiveId" clId="{2A3A4B43-ECF0-4A27-A105-E8546A78BDA1}"/>
    <pc:docChg chg="undo custSel addSld modSld">
      <pc:chgData name="Peter McAllister" userId="a949465f3194a2d5" providerId="LiveId" clId="{2A3A4B43-ECF0-4A27-A105-E8546A78BDA1}" dt="2025-10-16T01:47:48.896" v="1786" actId="20577"/>
      <pc:docMkLst>
        <pc:docMk/>
      </pc:docMkLst>
      <pc:sldChg chg="addSp delSp modSp mod setBg addAnim delAnim modAnim setClrOvrMap">
        <pc:chgData name="Peter McAllister" userId="a949465f3194a2d5" providerId="LiveId" clId="{2A3A4B43-ECF0-4A27-A105-E8546A78BDA1}" dt="2025-10-15T19:18:42.641" v="1043" actId="1036"/>
        <pc:sldMkLst>
          <pc:docMk/>
          <pc:sldMk cId="2520982771" sldId="256"/>
        </pc:sldMkLst>
        <pc:spChg chg="mod">
          <ac:chgData name="Peter McAllister" userId="a949465f3194a2d5" providerId="LiveId" clId="{2A3A4B43-ECF0-4A27-A105-E8546A78BDA1}" dt="2025-10-15T19:18:29.792" v="1042" actId="6549"/>
          <ac:spMkLst>
            <pc:docMk/>
            <pc:sldMk cId="2520982771" sldId="256"/>
            <ac:spMk id="2" creationId="{2AEB8FE9-81F4-4614-819A-8E69DDC18E29}"/>
          </ac:spMkLst>
        </pc:spChg>
        <pc:spChg chg="add del">
          <ac:chgData name="Peter McAllister" userId="a949465f3194a2d5" providerId="LiveId" clId="{2A3A4B43-ECF0-4A27-A105-E8546A78BDA1}" dt="2025-10-14T23:50:47.493" v="767" actId="26606"/>
          <ac:spMkLst>
            <pc:docMk/>
            <pc:sldMk cId="2520982771" sldId="256"/>
            <ac:spMk id="1045" creationId="{65513E21-21B0-48DB-8CF1-35E43B33A477}"/>
          </ac:spMkLst>
        </pc:spChg>
        <pc:picChg chg="add mod ord">
          <ac:chgData name="Peter McAllister" userId="a949465f3194a2d5" providerId="LiveId" clId="{2A3A4B43-ECF0-4A27-A105-E8546A78BDA1}" dt="2025-10-15T19:18:42.641" v="1043" actId="1036"/>
          <ac:picMkLst>
            <pc:docMk/>
            <pc:sldMk cId="2520982771" sldId="256"/>
            <ac:picMk id="1026" creationId="{0F3494EE-E0CD-647D-B77A-07BDE2F8FB05}"/>
          </ac:picMkLst>
        </pc:picChg>
        <pc:cxnChg chg="add del">
          <ac:chgData name="Peter McAllister" userId="a949465f3194a2d5" providerId="LiveId" clId="{2A3A4B43-ECF0-4A27-A105-E8546A78BDA1}" dt="2025-10-14T23:50:47.493" v="767" actId="26606"/>
          <ac:cxnSpMkLst>
            <pc:docMk/>
            <pc:sldMk cId="2520982771" sldId="256"/>
            <ac:cxnSpMk id="1047" creationId="{580B8A35-DEA7-4D43-9DF8-90B4681D0FAD}"/>
          </ac:cxnSpMkLst>
        </pc:cxnChg>
      </pc:sldChg>
      <pc:sldChg chg="addSp delSp modSp mod setBg">
        <pc:chgData name="Peter McAllister" userId="a949465f3194a2d5" providerId="LiveId" clId="{2A3A4B43-ECF0-4A27-A105-E8546A78BDA1}" dt="2025-10-15T19:24:30.701" v="1314" actId="1038"/>
        <pc:sldMkLst>
          <pc:docMk/>
          <pc:sldMk cId="2112193982" sldId="257"/>
        </pc:sldMkLst>
        <pc:spChg chg="mod">
          <ac:chgData name="Peter McAllister" userId="a949465f3194a2d5" providerId="LiveId" clId="{2A3A4B43-ECF0-4A27-A105-E8546A78BDA1}" dt="2025-10-14T23:31:20.472" v="365" actId="26606"/>
          <ac:spMkLst>
            <pc:docMk/>
            <pc:sldMk cId="2112193982" sldId="257"/>
            <ac:spMk id="2" creationId="{9FCD6C61-AB23-4B7E-B1AB-E59AD6E2AEDE}"/>
          </ac:spMkLst>
        </pc:spChg>
        <pc:spChg chg="mod">
          <ac:chgData name="Peter McAllister" userId="a949465f3194a2d5" providerId="LiveId" clId="{2A3A4B43-ECF0-4A27-A105-E8546A78BDA1}" dt="2025-10-15T19:24:30.701" v="1314" actId="1038"/>
          <ac:spMkLst>
            <pc:docMk/>
            <pc:sldMk cId="2112193982" sldId="257"/>
            <ac:spMk id="3" creationId="{D2548141-A8C0-42AF-9F47-5C4542BF530B}"/>
          </ac:spMkLst>
        </pc:spChg>
        <pc:spChg chg="add del">
          <ac:chgData name="Peter McAllister" userId="a949465f3194a2d5" providerId="LiveId" clId="{2A3A4B43-ECF0-4A27-A105-E8546A78BDA1}" dt="2025-10-15T19:24:06.693" v="1241" actId="26606"/>
          <ac:spMkLst>
            <pc:docMk/>
            <pc:sldMk cId="2112193982" sldId="257"/>
            <ac:spMk id="8" creationId="{29C51009-A09A-4689-8E6C-F8FC99E6A840}"/>
          </ac:spMkLst>
        </pc:spChg>
        <pc:spChg chg="add">
          <ac:chgData name="Peter McAllister" userId="a949465f3194a2d5" providerId="LiveId" clId="{2A3A4B43-ECF0-4A27-A105-E8546A78BDA1}" dt="2025-10-15T19:24:06.693" v="1241" actId="26606"/>
          <ac:spMkLst>
            <pc:docMk/>
            <pc:sldMk cId="2112193982" sldId="257"/>
            <ac:spMk id="15" creationId="{29C51009-A09A-4689-8E6C-F8FC99E6A840}"/>
          </ac:spMkLst>
        </pc:spChg>
        <pc:cxnChg chg="add del">
          <ac:chgData name="Peter McAllister" userId="a949465f3194a2d5" providerId="LiveId" clId="{2A3A4B43-ECF0-4A27-A105-E8546A78BDA1}" dt="2025-10-15T19:24:06.693" v="1241" actId="26606"/>
          <ac:cxnSpMkLst>
            <pc:docMk/>
            <pc:sldMk cId="2112193982" sldId="257"/>
            <ac:cxnSpMk id="10" creationId="{9EC65442-F244-409C-BF44-C5D6472E810A}"/>
          </ac:cxnSpMkLst>
        </pc:cxnChg>
        <pc:cxnChg chg="add">
          <ac:chgData name="Peter McAllister" userId="a949465f3194a2d5" providerId="LiveId" clId="{2A3A4B43-ECF0-4A27-A105-E8546A78BDA1}" dt="2025-10-15T19:24:06.693" v="1241" actId="26606"/>
          <ac:cxnSpMkLst>
            <pc:docMk/>
            <pc:sldMk cId="2112193982" sldId="257"/>
            <ac:cxnSpMk id="17" creationId="{9EC65442-F244-409C-BF44-C5D6472E810A}"/>
          </ac:cxnSpMkLst>
        </pc:cxnChg>
      </pc:sldChg>
      <pc:sldChg chg="addSp delSp modSp mod setBg setClrOvrMap">
        <pc:chgData name="Peter McAllister" userId="a949465f3194a2d5" providerId="LiveId" clId="{2A3A4B43-ECF0-4A27-A105-E8546A78BDA1}" dt="2025-10-15T19:25:50.882" v="1319" actId="27636"/>
        <pc:sldMkLst>
          <pc:docMk/>
          <pc:sldMk cId="4090469561" sldId="259"/>
        </pc:sldMkLst>
        <pc:spChg chg="mod">
          <ac:chgData name="Peter McAllister" userId="a949465f3194a2d5" providerId="LiveId" clId="{2A3A4B43-ECF0-4A27-A105-E8546A78BDA1}" dt="2025-10-15T19:25:37.848" v="1317" actId="26606"/>
          <ac:spMkLst>
            <pc:docMk/>
            <pc:sldMk cId="4090469561" sldId="259"/>
            <ac:spMk id="2" creationId="{071B5C63-C808-48AE-91DC-83F3B0BE2AA9}"/>
          </ac:spMkLst>
        </pc:spChg>
        <pc:spChg chg="mod">
          <ac:chgData name="Peter McAllister" userId="a949465f3194a2d5" providerId="LiveId" clId="{2A3A4B43-ECF0-4A27-A105-E8546A78BDA1}" dt="2025-10-15T19:25:50.882" v="1319" actId="27636"/>
          <ac:spMkLst>
            <pc:docMk/>
            <pc:sldMk cId="4090469561" sldId="259"/>
            <ac:spMk id="3" creationId="{F41DFF8A-4857-438A-A59E-66D907CAA5B9}"/>
          </ac:spMkLst>
        </pc:spChg>
        <pc:spChg chg="add del">
          <ac:chgData name="Peter McAllister" userId="a949465f3194a2d5" providerId="LiveId" clId="{2A3A4B43-ECF0-4A27-A105-E8546A78BDA1}" dt="2025-10-15T19:25:37.848" v="1317" actId="26606"/>
          <ac:spMkLst>
            <pc:docMk/>
            <pc:sldMk cId="4090469561" sldId="259"/>
            <ac:spMk id="8" creationId="{A5B0BB24-CF19-4E6C-AFC4-A0F18438D8B9}"/>
          </ac:spMkLst>
        </pc:spChg>
        <pc:spChg chg="add del">
          <ac:chgData name="Peter McAllister" userId="a949465f3194a2d5" providerId="LiveId" clId="{2A3A4B43-ECF0-4A27-A105-E8546A78BDA1}" dt="2025-10-15T19:25:37.848" v="1317" actId="26606"/>
          <ac:spMkLst>
            <pc:docMk/>
            <pc:sldMk cId="4090469561" sldId="259"/>
            <ac:spMk id="10" creationId="{3438CEF5-63E3-4928-9F1C-395224D24D7C}"/>
          </ac:spMkLst>
        </pc:spChg>
        <pc:spChg chg="add del">
          <ac:chgData name="Peter McAllister" userId="a949465f3194a2d5" providerId="LiveId" clId="{2A3A4B43-ECF0-4A27-A105-E8546A78BDA1}" dt="2025-10-15T19:25:37.848" v="1317" actId="26606"/>
          <ac:spMkLst>
            <pc:docMk/>
            <pc:sldMk cId="4090469561" sldId="259"/>
            <ac:spMk id="14" creationId="{A72CA9B9-8D14-4AF2-934E-21FE4A339E36}"/>
          </ac:spMkLst>
        </pc:spChg>
        <pc:spChg chg="add del">
          <ac:chgData name="Peter McAllister" userId="a949465f3194a2d5" providerId="LiveId" clId="{2A3A4B43-ECF0-4A27-A105-E8546A78BDA1}" dt="2025-10-15T19:25:37.837" v="1316" actId="26606"/>
          <ac:spMkLst>
            <pc:docMk/>
            <pc:sldMk cId="4090469561" sldId="259"/>
            <ac:spMk id="19" creationId="{29C51009-A09A-4689-8E6C-F8FC99E6A840}"/>
          </ac:spMkLst>
        </pc:spChg>
        <pc:spChg chg="add">
          <ac:chgData name="Peter McAllister" userId="a949465f3194a2d5" providerId="LiveId" clId="{2A3A4B43-ECF0-4A27-A105-E8546A78BDA1}" dt="2025-10-15T19:25:37.848" v="1317" actId="26606"/>
          <ac:spMkLst>
            <pc:docMk/>
            <pc:sldMk cId="4090469561" sldId="259"/>
            <ac:spMk id="23" creationId="{F63C748C-967B-4A7B-A90F-3EDD0F485AC6}"/>
          </ac:spMkLst>
        </pc:spChg>
        <pc:spChg chg="add">
          <ac:chgData name="Peter McAllister" userId="a949465f3194a2d5" providerId="LiveId" clId="{2A3A4B43-ECF0-4A27-A105-E8546A78BDA1}" dt="2025-10-15T19:25:37.848" v="1317" actId="26606"/>
          <ac:spMkLst>
            <pc:docMk/>
            <pc:sldMk cId="4090469561" sldId="259"/>
            <ac:spMk id="24" creationId="{C0143637-4934-44E4-B909-BAF1E7B27972}"/>
          </ac:spMkLst>
        </pc:spChg>
        <pc:cxnChg chg="add del">
          <ac:chgData name="Peter McAllister" userId="a949465f3194a2d5" providerId="LiveId" clId="{2A3A4B43-ECF0-4A27-A105-E8546A78BDA1}" dt="2025-10-15T19:25:37.848" v="1317" actId="26606"/>
          <ac:cxnSpMkLst>
            <pc:docMk/>
            <pc:sldMk cId="4090469561" sldId="259"/>
            <ac:cxnSpMk id="12" creationId="{F328CB6C-F677-4C0B-9EE8-4D1C44DDF8DC}"/>
          </ac:cxnSpMkLst>
        </pc:cxnChg>
        <pc:cxnChg chg="add del">
          <ac:chgData name="Peter McAllister" userId="a949465f3194a2d5" providerId="LiveId" clId="{2A3A4B43-ECF0-4A27-A105-E8546A78BDA1}" dt="2025-10-15T19:25:37.837" v="1316" actId="26606"/>
          <ac:cxnSpMkLst>
            <pc:docMk/>
            <pc:sldMk cId="4090469561" sldId="259"/>
            <ac:cxnSpMk id="21" creationId="{9EC65442-F244-409C-BF44-C5D6472E810A}"/>
          </ac:cxnSpMkLst>
        </pc:cxnChg>
      </pc:sldChg>
      <pc:sldChg chg="addSp delSp modSp mod setBg modAnim setClrOvrMap">
        <pc:chgData name="Peter McAllister" userId="a949465f3194a2d5" providerId="LiveId" clId="{2A3A4B43-ECF0-4A27-A105-E8546A78BDA1}" dt="2025-10-15T19:14:35.066" v="932" actId="1036"/>
        <pc:sldMkLst>
          <pc:docMk/>
          <pc:sldMk cId="3645749401" sldId="260"/>
        </pc:sldMkLst>
        <pc:spChg chg="mod ord">
          <ac:chgData name="Peter McAllister" userId="a949465f3194a2d5" providerId="LiveId" clId="{2A3A4B43-ECF0-4A27-A105-E8546A78BDA1}" dt="2025-10-15T19:14:35.066" v="932" actId="1036"/>
          <ac:spMkLst>
            <pc:docMk/>
            <pc:sldMk cId="3645749401" sldId="260"/>
            <ac:spMk id="3" creationId="{4397AE65-8FB0-454E-80CF-422DF7BECF37}"/>
          </ac:spMkLst>
        </pc:spChg>
        <pc:spChg chg="add mod">
          <ac:chgData name="Peter McAllister" userId="a949465f3194a2d5" providerId="LiveId" clId="{2A3A4B43-ECF0-4A27-A105-E8546A78BDA1}" dt="2025-10-14T23:49:08.851" v="758" actId="122"/>
          <ac:spMkLst>
            <pc:docMk/>
            <pc:sldMk cId="3645749401" sldId="260"/>
            <ac:spMk id="20" creationId="{AEF9C433-A8EF-FE74-C2B3-3DDA2D045DD9}"/>
          </ac:spMkLst>
        </pc:spChg>
        <pc:spChg chg="add">
          <ac:chgData name="Peter McAllister" userId="a949465f3194a2d5" providerId="LiveId" clId="{2A3A4B43-ECF0-4A27-A105-E8546A78BDA1}" dt="2025-10-14T23:44:37.289" v="711" actId="26606"/>
          <ac:spMkLst>
            <pc:docMk/>
            <pc:sldMk cId="3645749401" sldId="260"/>
            <ac:spMk id="2071" creationId="{1C2A4B30-77D7-4FFB-8B53-A88BD68CABD2}"/>
          </ac:spMkLst>
        </pc:spChg>
        <pc:spChg chg="add">
          <ac:chgData name="Peter McAllister" userId="a949465f3194a2d5" providerId="LiveId" clId="{2A3A4B43-ECF0-4A27-A105-E8546A78BDA1}" dt="2025-10-14T23:44:37.289" v="711" actId="26606"/>
          <ac:spMkLst>
            <pc:docMk/>
            <pc:sldMk cId="3645749401" sldId="260"/>
            <ac:spMk id="2073" creationId="{01E4D783-AD45-49E7-B6C7-BBACB8290688}"/>
          </ac:spMkLst>
        </pc:spChg>
        <pc:picChg chg="add mod ord">
          <ac:chgData name="Peter McAllister" userId="a949465f3194a2d5" providerId="LiveId" clId="{2A3A4B43-ECF0-4A27-A105-E8546A78BDA1}" dt="2025-10-14T23:47:59.581" v="744" actId="1038"/>
          <ac:picMkLst>
            <pc:docMk/>
            <pc:sldMk cId="3645749401" sldId="260"/>
            <ac:picMk id="2052" creationId="{04480D94-E91A-CA40-14EE-E8A9B14B3634}"/>
          </ac:picMkLst>
        </pc:picChg>
        <pc:cxnChg chg="add">
          <ac:chgData name="Peter McAllister" userId="a949465f3194a2d5" providerId="LiveId" clId="{2A3A4B43-ECF0-4A27-A105-E8546A78BDA1}" dt="2025-10-14T23:44:37.289" v="711" actId="26606"/>
          <ac:cxnSpMkLst>
            <pc:docMk/>
            <pc:sldMk cId="3645749401" sldId="260"/>
            <ac:cxnSpMk id="2072" creationId="{373AAE2E-5D6B-4952-A4BB-546C49F8DE4B}"/>
          </ac:cxnSpMkLst>
        </pc:cxnChg>
      </pc:sldChg>
      <pc:sldChg chg="addSp delSp modSp mod setBg setClrOvrMap">
        <pc:chgData name="Peter McAllister" userId="a949465f3194a2d5" providerId="LiveId" clId="{2A3A4B43-ECF0-4A27-A105-E8546A78BDA1}" dt="2025-10-15T19:15:26.867" v="934" actId="27636"/>
        <pc:sldMkLst>
          <pc:docMk/>
          <pc:sldMk cId="3062797784" sldId="261"/>
        </pc:sldMkLst>
        <pc:spChg chg="mod">
          <ac:chgData name="Peter McAllister" userId="a949465f3194a2d5" providerId="LiveId" clId="{2A3A4B43-ECF0-4A27-A105-E8546A78BDA1}" dt="2025-10-14T23:50:12.897" v="764" actId="26606"/>
          <ac:spMkLst>
            <pc:docMk/>
            <pc:sldMk cId="3062797784" sldId="261"/>
            <ac:spMk id="2" creationId="{19DB4DC3-65DD-46F8-B1BE-839BEB234C06}"/>
          </ac:spMkLst>
        </pc:spChg>
        <pc:spChg chg="mod">
          <ac:chgData name="Peter McAllister" userId="a949465f3194a2d5" providerId="LiveId" clId="{2A3A4B43-ECF0-4A27-A105-E8546A78BDA1}" dt="2025-10-15T19:15:26.867" v="934" actId="27636"/>
          <ac:spMkLst>
            <pc:docMk/>
            <pc:sldMk cId="3062797784" sldId="261"/>
            <ac:spMk id="3" creationId="{E76EF029-5285-4D29-92CA-9E4FFF638830}"/>
          </ac:spMkLst>
        </pc:spChg>
        <pc:spChg chg="add">
          <ac:chgData name="Peter McAllister" userId="a949465f3194a2d5" providerId="LiveId" clId="{2A3A4B43-ECF0-4A27-A105-E8546A78BDA1}" dt="2025-10-14T23:50:12.897" v="764" actId="26606"/>
          <ac:spMkLst>
            <pc:docMk/>
            <pc:sldMk cId="3062797784" sldId="261"/>
            <ac:spMk id="19" creationId="{0216D9FD-860F-4F5C-8D9B-CE7002071D21}"/>
          </ac:spMkLst>
        </pc:spChg>
        <pc:spChg chg="add">
          <ac:chgData name="Peter McAllister" userId="a949465f3194a2d5" providerId="LiveId" clId="{2A3A4B43-ECF0-4A27-A105-E8546A78BDA1}" dt="2025-10-14T23:50:12.897" v="764" actId="26606"/>
          <ac:spMkLst>
            <pc:docMk/>
            <pc:sldMk cId="3062797784" sldId="261"/>
            <ac:spMk id="20" creationId="{8D074069-7026-466C-B495-20FB9578CFBB}"/>
          </ac:spMkLst>
        </pc:spChg>
        <pc:spChg chg="add">
          <ac:chgData name="Peter McAllister" userId="a949465f3194a2d5" providerId="LiveId" clId="{2A3A4B43-ECF0-4A27-A105-E8546A78BDA1}" dt="2025-10-14T23:50:12.897" v="764" actId="26606"/>
          <ac:spMkLst>
            <pc:docMk/>
            <pc:sldMk cId="3062797784" sldId="261"/>
            <ac:spMk id="21" creationId="{C1685D80-4D5A-471F-9215-651424F47500}"/>
          </ac:spMkLst>
        </pc:spChg>
      </pc:sldChg>
      <pc:sldChg chg="addSp modSp mod setBg">
        <pc:chgData name="Peter McAllister" userId="a949465f3194a2d5" providerId="LiveId" clId="{2A3A4B43-ECF0-4A27-A105-E8546A78BDA1}" dt="2025-10-15T19:41:24.423" v="1337" actId="113"/>
        <pc:sldMkLst>
          <pc:docMk/>
          <pc:sldMk cId="3355607103" sldId="262"/>
        </pc:sldMkLst>
        <pc:spChg chg="mod">
          <ac:chgData name="Peter McAllister" userId="a949465f3194a2d5" providerId="LiveId" clId="{2A3A4B43-ECF0-4A27-A105-E8546A78BDA1}" dt="2025-10-15T19:41:01.300" v="1335" actId="26606"/>
          <ac:spMkLst>
            <pc:docMk/>
            <pc:sldMk cId="3355607103" sldId="262"/>
            <ac:spMk id="2" creationId="{C4113E42-F3D7-4C58-A201-FCED41FC29ED}"/>
          </ac:spMkLst>
        </pc:spChg>
        <pc:spChg chg="mod">
          <ac:chgData name="Peter McAllister" userId="a949465f3194a2d5" providerId="LiveId" clId="{2A3A4B43-ECF0-4A27-A105-E8546A78BDA1}" dt="2025-10-15T19:41:24.423" v="1337" actId="113"/>
          <ac:spMkLst>
            <pc:docMk/>
            <pc:sldMk cId="3355607103" sldId="262"/>
            <ac:spMk id="3" creationId="{8A5F72C0-23D7-465F-BACA-3AFFEC78B5EB}"/>
          </ac:spMkLst>
        </pc:spChg>
        <pc:spChg chg="add">
          <ac:chgData name="Peter McAllister" userId="a949465f3194a2d5" providerId="LiveId" clId="{2A3A4B43-ECF0-4A27-A105-E8546A78BDA1}" dt="2025-10-15T19:41:01.300" v="1335" actId="26606"/>
          <ac:spMkLst>
            <pc:docMk/>
            <pc:sldMk cId="3355607103" sldId="262"/>
            <ac:spMk id="8" creationId="{29C51009-A09A-4689-8E6C-F8FC99E6A840}"/>
          </ac:spMkLst>
        </pc:spChg>
        <pc:cxnChg chg="add">
          <ac:chgData name="Peter McAllister" userId="a949465f3194a2d5" providerId="LiveId" clId="{2A3A4B43-ECF0-4A27-A105-E8546A78BDA1}" dt="2025-10-15T19:41:01.300" v="1335" actId="26606"/>
          <ac:cxnSpMkLst>
            <pc:docMk/>
            <pc:sldMk cId="3355607103" sldId="262"/>
            <ac:cxnSpMk id="10" creationId="{9EC65442-F244-409C-BF44-C5D6472E810A}"/>
          </ac:cxnSpMkLst>
        </pc:cxnChg>
      </pc:sldChg>
      <pc:sldChg chg="addSp modSp mod setBg">
        <pc:chgData name="Peter McAllister" userId="a949465f3194a2d5" providerId="LiveId" clId="{2A3A4B43-ECF0-4A27-A105-E8546A78BDA1}" dt="2025-10-15T19:42:22.972" v="1338" actId="26606"/>
        <pc:sldMkLst>
          <pc:docMk/>
          <pc:sldMk cId="2781744529" sldId="263"/>
        </pc:sldMkLst>
        <pc:spChg chg="mod">
          <ac:chgData name="Peter McAllister" userId="a949465f3194a2d5" providerId="LiveId" clId="{2A3A4B43-ECF0-4A27-A105-E8546A78BDA1}" dt="2025-10-15T19:42:22.972" v="1338" actId="26606"/>
          <ac:spMkLst>
            <pc:docMk/>
            <pc:sldMk cId="2781744529" sldId="263"/>
            <ac:spMk id="2" creationId="{0BFDA6C7-0FD3-4878-BD9B-B690985E7DCC}"/>
          </ac:spMkLst>
        </pc:spChg>
        <pc:spChg chg="mod">
          <ac:chgData name="Peter McAllister" userId="a949465f3194a2d5" providerId="LiveId" clId="{2A3A4B43-ECF0-4A27-A105-E8546A78BDA1}" dt="2025-10-15T19:42:22.972" v="1338" actId="26606"/>
          <ac:spMkLst>
            <pc:docMk/>
            <pc:sldMk cId="2781744529" sldId="263"/>
            <ac:spMk id="3" creationId="{C5A7CF47-2CC1-4DD3-9EEE-25B56BFE46C0}"/>
          </ac:spMkLst>
        </pc:spChg>
        <pc:spChg chg="add">
          <ac:chgData name="Peter McAllister" userId="a949465f3194a2d5" providerId="LiveId" clId="{2A3A4B43-ECF0-4A27-A105-E8546A78BDA1}" dt="2025-10-15T19:42:22.972" v="1338" actId="26606"/>
          <ac:spMkLst>
            <pc:docMk/>
            <pc:sldMk cId="2781744529" sldId="263"/>
            <ac:spMk id="8" creationId="{F63C748C-967B-4A7B-A90F-3EDD0F485AC6}"/>
          </ac:spMkLst>
        </pc:spChg>
        <pc:spChg chg="add">
          <ac:chgData name="Peter McAllister" userId="a949465f3194a2d5" providerId="LiveId" clId="{2A3A4B43-ECF0-4A27-A105-E8546A78BDA1}" dt="2025-10-15T19:42:22.972" v="1338" actId="26606"/>
          <ac:spMkLst>
            <pc:docMk/>
            <pc:sldMk cId="2781744529" sldId="263"/>
            <ac:spMk id="10" creationId="{C0143637-4934-44E4-B909-BAF1E7B27972}"/>
          </ac:spMkLst>
        </pc:spChg>
      </pc:sldChg>
      <pc:sldChg chg="addSp modSp mod setBg">
        <pc:chgData name="Peter McAllister" userId="a949465f3194a2d5" providerId="LiveId" clId="{2A3A4B43-ECF0-4A27-A105-E8546A78BDA1}" dt="2025-10-15T19:40:43.511" v="1334" actId="27636"/>
        <pc:sldMkLst>
          <pc:docMk/>
          <pc:sldMk cId="109500215" sldId="264"/>
        </pc:sldMkLst>
        <pc:spChg chg="mod">
          <ac:chgData name="Peter McAllister" userId="a949465f3194a2d5" providerId="LiveId" clId="{2A3A4B43-ECF0-4A27-A105-E8546A78BDA1}" dt="2025-10-15T19:39:54.785" v="1325" actId="26606"/>
          <ac:spMkLst>
            <pc:docMk/>
            <pc:sldMk cId="109500215" sldId="264"/>
            <ac:spMk id="2" creationId="{4A91224A-7B16-4C5D-9ED1-C926E76AD6DF}"/>
          </ac:spMkLst>
        </pc:spChg>
        <pc:spChg chg="mod">
          <ac:chgData name="Peter McAllister" userId="a949465f3194a2d5" providerId="LiveId" clId="{2A3A4B43-ECF0-4A27-A105-E8546A78BDA1}" dt="2025-10-15T19:40:43.511" v="1334" actId="27636"/>
          <ac:spMkLst>
            <pc:docMk/>
            <pc:sldMk cId="109500215" sldId="264"/>
            <ac:spMk id="3" creationId="{E9901058-AD6B-4654-94C7-EF45E72D8BCC}"/>
          </ac:spMkLst>
        </pc:spChg>
        <pc:spChg chg="add">
          <ac:chgData name="Peter McAllister" userId="a949465f3194a2d5" providerId="LiveId" clId="{2A3A4B43-ECF0-4A27-A105-E8546A78BDA1}" dt="2025-10-15T19:39:54.785" v="1325" actId="26606"/>
          <ac:spMkLst>
            <pc:docMk/>
            <pc:sldMk cId="109500215" sldId="264"/>
            <ac:spMk id="8" creationId="{F63C748C-967B-4A7B-A90F-3EDD0F485AC6}"/>
          </ac:spMkLst>
        </pc:spChg>
        <pc:spChg chg="add">
          <ac:chgData name="Peter McAllister" userId="a949465f3194a2d5" providerId="LiveId" clId="{2A3A4B43-ECF0-4A27-A105-E8546A78BDA1}" dt="2025-10-15T19:39:54.785" v="1325" actId="26606"/>
          <ac:spMkLst>
            <pc:docMk/>
            <pc:sldMk cId="109500215" sldId="264"/>
            <ac:spMk id="10" creationId="{C0143637-4934-44E4-B909-BAF1E7B27972}"/>
          </ac:spMkLst>
        </pc:spChg>
      </pc:sldChg>
      <pc:sldChg chg="addSp modSp mod setBg setClrOvrMap">
        <pc:chgData name="Peter McAllister" userId="a949465f3194a2d5" providerId="LiveId" clId="{2A3A4B43-ECF0-4A27-A105-E8546A78BDA1}" dt="2025-10-15T19:42:37.969" v="1339" actId="26606"/>
        <pc:sldMkLst>
          <pc:docMk/>
          <pc:sldMk cId="2558339656" sldId="265"/>
        </pc:sldMkLst>
        <pc:spChg chg="mod">
          <ac:chgData name="Peter McAllister" userId="a949465f3194a2d5" providerId="LiveId" clId="{2A3A4B43-ECF0-4A27-A105-E8546A78BDA1}" dt="2025-10-15T19:42:37.969" v="1339" actId="26606"/>
          <ac:spMkLst>
            <pc:docMk/>
            <pc:sldMk cId="2558339656" sldId="265"/>
            <ac:spMk id="2" creationId="{AB950B46-675E-495B-A2E3-FF289CC7A2EE}"/>
          </ac:spMkLst>
        </pc:spChg>
        <pc:spChg chg="mod">
          <ac:chgData name="Peter McAllister" userId="a949465f3194a2d5" providerId="LiveId" clId="{2A3A4B43-ECF0-4A27-A105-E8546A78BDA1}" dt="2025-10-15T19:42:37.969" v="1339" actId="26606"/>
          <ac:spMkLst>
            <pc:docMk/>
            <pc:sldMk cId="2558339656" sldId="265"/>
            <ac:spMk id="3" creationId="{547E96ED-B822-44B4-8481-5DE9BF54AF7E}"/>
          </ac:spMkLst>
        </pc:spChg>
        <pc:spChg chg="add">
          <ac:chgData name="Peter McAllister" userId="a949465f3194a2d5" providerId="LiveId" clId="{2A3A4B43-ECF0-4A27-A105-E8546A78BDA1}" dt="2025-10-15T19:42:37.969" v="1339" actId="26606"/>
          <ac:spMkLst>
            <pc:docMk/>
            <pc:sldMk cId="2558339656" sldId="265"/>
            <ac:spMk id="9" creationId="{C6870151-9189-4C3A-8379-EF3D95827A0A}"/>
          </ac:spMkLst>
        </pc:spChg>
        <pc:spChg chg="add">
          <ac:chgData name="Peter McAllister" userId="a949465f3194a2d5" providerId="LiveId" clId="{2A3A4B43-ECF0-4A27-A105-E8546A78BDA1}" dt="2025-10-15T19:42:37.969" v="1339" actId="26606"/>
          <ac:spMkLst>
            <pc:docMk/>
            <pc:sldMk cId="2558339656" sldId="265"/>
            <ac:spMk id="11" creationId="{123EA69C-102A-4DD0-9547-05DCD271D159}"/>
          </ac:spMkLst>
        </pc:spChg>
        <pc:spChg chg="add">
          <ac:chgData name="Peter McAllister" userId="a949465f3194a2d5" providerId="LiveId" clId="{2A3A4B43-ECF0-4A27-A105-E8546A78BDA1}" dt="2025-10-15T19:42:37.969" v="1339" actId="26606"/>
          <ac:spMkLst>
            <pc:docMk/>
            <pc:sldMk cId="2558339656" sldId="265"/>
            <ac:spMk id="13" creationId="{6A862265-5CA3-4C40-8582-7534C3B03C2A}"/>
          </ac:spMkLst>
        </pc:spChg>
        <pc:spChg chg="add">
          <ac:chgData name="Peter McAllister" userId="a949465f3194a2d5" providerId="LiveId" clId="{2A3A4B43-ECF0-4A27-A105-E8546A78BDA1}" dt="2025-10-15T19:42:37.969" v="1339" actId="26606"/>
          <ac:spMkLst>
            <pc:docMk/>
            <pc:sldMk cId="2558339656" sldId="265"/>
            <ac:spMk id="15" creationId="{600EF80B-0391-4082-9AF5-F15B091B4CE9}"/>
          </ac:spMkLst>
        </pc:spChg>
        <pc:spChg chg="add">
          <ac:chgData name="Peter McAllister" userId="a949465f3194a2d5" providerId="LiveId" clId="{2A3A4B43-ECF0-4A27-A105-E8546A78BDA1}" dt="2025-10-15T19:42:37.969" v="1339" actId="26606"/>
          <ac:spMkLst>
            <pc:docMk/>
            <pc:sldMk cId="2558339656" sldId="265"/>
            <ac:spMk id="19" creationId="{3FBF03E8-C602-4192-9C52-F84B29FDCC88}"/>
          </ac:spMkLst>
        </pc:spChg>
        <pc:picChg chg="add">
          <ac:chgData name="Peter McAllister" userId="a949465f3194a2d5" providerId="LiveId" clId="{2A3A4B43-ECF0-4A27-A105-E8546A78BDA1}" dt="2025-10-15T19:42:37.969" v="1339" actId="26606"/>
          <ac:picMkLst>
            <pc:docMk/>
            <pc:sldMk cId="2558339656" sldId="265"/>
            <ac:picMk id="5" creationId="{C3286793-88E3-7253-CD90-409379D5B9D1}"/>
          </ac:picMkLst>
        </pc:picChg>
        <pc:cxnChg chg="add">
          <ac:chgData name="Peter McAllister" userId="a949465f3194a2d5" providerId="LiveId" clId="{2A3A4B43-ECF0-4A27-A105-E8546A78BDA1}" dt="2025-10-15T19:42:37.969" v="1339" actId="26606"/>
          <ac:cxnSpMkLst>
            <pc:docMk/>
            <pc:sldMk cId="2558339656" sldId="265"/>
            <ac:cxnSpMk id="17" creationId="{D33AC32D-5F44-45F7-A0BD-7C11A86BED57}"/>
          </ac:cxnSpMkLst>
        </pc:cxnChg>
      </pc:sldChg>
      <pc:sldChg chg="addSp modSp mod setBg setClrOvrMap">
        <pc:chgData name="Peter McAllister" userId="a949465f3194a2d5" providerId="LiveId" clId="{2A3A4B43-ECF0-4A27-A105-E8546A78BDA1}" dt="2025-10-15T19:42:53.687" v="1341" actId="27636"/>
        <pc:sldMkLst>
          <pc:docMk/>
          <pc:sldMk cId="3498771037" sldId="266"/>
        </pc:sldMkLst>
        <pc:spChg chg="mod">
          <ac:chgData name="Peter McAllister" userId="a949465f3194a2d5" providerId="LiveId" clId="{2A3A4B43-ECF0-4A27-A105-E8546A78BDA1}" dt="2025-10-15T19:42:53.656" v="1340" actId="26606"/>
          <ac:spMkLst>
            <pc:docMk/>
            <pc:sldMk cId="3498771037" sldId="266"/>
            <ac:spMk id="2" creationId="{4E22C042-EE37-4C2C-8B52-FDECD8859703}"/>
          </ac:spMkLst>
        </pc:spChg>
        <pc:spChg chg="mod">
          <ac:chgData name="Peter McAllister" userId="a949465f3194a2d5" providerId="LiveId" clId="{2A3A4B43-ECF0-4A27-A105-E8546A78BDA1}" dt="2025-10-15T19:42:53.687" v="1341" actId="27636"/>
          <ac:spMkLst>
            <pc:docMk/>
            <pc:sldMk cId="3498771037" sldId="266"/>
            <ac:spMk id="3" creationId="{34A1417E-8AAF-4ECC-A9B7-4F38C5824BB7}"/>
          </ac:spMkLst>
        </pc:spChg>
        <pc:spChg chg="add">
          <ac:chgData name="Peter McAllister" userId="a949465f3194a2d5" providerId="LiveId" clId="{2A3A4B43-ECF0-4A27-A105-E8546A78BDA1}" dt="2025-10-15T19:42:53.656" v="1340" actId="26606"/>
          <ac:spMkLst>
            <pc:docMk/>
            <pc:sldMk cId="3498771037" sldId="266"/>
            <ac:spMk id="9" creationId="{C6870151-9189-4C3A-8379-EF3D95827A0A}"/>
          </ac:spMkLst>
        </pc:spChg>
        <pc:spChg chg="add">
          <ac:chgData name="Peter McAllister" userId="a949465f3194a2d5" providerId="LiveId" clId="{2A3A4B43-ECF0-4A27-A105-E8546A78BDA1}" dt="2025-10-15T19:42:53.656" v="1340" actId="26606"/>
          <ac:spMkLst>
            <pc:docMk/>
            <pc:sldMk cId="3498771037" sldId="266"/>
            <ac:spMk id="11" creationId="{123EA69C-102A-4DD0-9547-05DCD271D159}"/>
          </ac:spMkLst>
        </pc:spChg>
        <pc:spChg chg="add">
          <ac:chgData name="Peter McAllister" userId="a949465f3194a2d5" providerId="LiveId" clId="{2A3A4B43-ECF0-4A27-A105-E8546A78BDA1}" dt="2025-10-15T19:42:53.656" v="1340" actId="26606"/>
          <ac:spMkLst>
            <pc:docMk/>
            <pc:sldMk cId="3498771037" sldId="266"/>
            <ac:spMk id="13" creationId="{6A862265-5CA3-4C40-8582-7534C3B03C2A}"/>
          </ac:spMkLst>
        </pc:spChg>
        <pc:spChg chg="add">
          <ac:chgData name="Peter McAllister" userId="a949465f3194a2d5" providerId="LiveId" clId="{2A3A4B43-ECF0-4A27-A105-E8546A78BDA1}" dt="2025-10-15T19:42:53.656" v="1340" actId="26606"/>
          <ac:spMkLst>
            <pc:docMk/>
            <pc:sldMk cId="3498771037" sldId="266"/>
            <ac:spMk id="15" creationId="{600EF80B-0391-4082-9AF5-F15B091B4CE9}"/>
          </ac:spMkLst>
        </pc:spChg>
        <pc:spChg chg="add">
          <ac:chgData name="Peter McAllister" userId="a949465f3194a2d5" providerId="LiveId" clId="{2A3A4B43-ECF0-4A27-A105-E8546A78BDA1}" dt="2025-10-15T19:42:53.656" v="1340" actId="26606"/>
          <ac:spMkLst>
            <pc:docMk/>
            <pc:sldMk cId="3498771037" sldId="266"/>
            <ac:spMk id="19" creationId="{3FBF03E8-C602-4192-9C52-F84B29FDCC88}"/>
          </ac:spMkLst>
        </pc:spChg>
        <pc:picChg chg="add">
          <ac:chgData name="Peter McAllister" userId="a949465f3194a2d5" providerId="LiveId" clId="{2A3A4B43-ECF0-4A27-A105-E8546A78BDA1}" dt="2025-10-15T19:42:53.656" v="1340" actId="26606"/>
          <ac:picMkLst>
            <pc:docMk/>
            <pc:sldMk cId="3498771037" sldId="266"/>
            <ac:picMk id="5" creationId="{17E9017E-989A-D24F-6C8B-0EEEA458DC86}"/>
          </ac:picMkLst>
        </pc:picChg>
        <pc:cxnChg chg="add">
          <ac:chgData name="Peter McAllister" userId="a949465f3194a2d5" providerId="LiveId" clId="{2A3A4B43-ECF0-4A27-A105-E8546A78BDA1}" dt="2025-10-15T19:42:53.656" v="1340" actId="26606"/>
          <ac:cxnSpMkLst>
            <pc:docMk/>
            <pc:sldMk cId="3498771037" sldId="266"/>
            <ac:cxnSpMk id="17" creationId="{D33AC32D-5F44-45F7-A0BD-7C11A86BED57}"/>
          </ac:cxnSpMkLst>
        </pc:cxnChg>
      </pc:sldChg>
      <pc:sldChg chg="addSp delSp modSp mod setBg">
        <pc:chgData name="Peter McAllister" userId="a949465f3194a2d5" providerId="LiveId" clId="{2A3A4B43-ECF0-4A27-A105-E8546A78BDA1}" dt="2025-10-15T19:53:01.424" v="1358" actId="26606"/>
        <pc:sldMkLst>
          <pc:docMk/>
          <pc:sldMk cId="2852025234" sldId="267"/>
        </pc:sldMkLst>
        <pc:spChg chg="mod">
          <ac:chgData name="Peter McAllister" userId="a949465f3194a2d5" providerId="LiveId" clId="{2A3A4B43-ECF0-4A27-A105-E8546A78BDA1}" dt="2025-10-15T19:53:01.421" v="1357" actId="26606"/>
          <ac:spMkLst>
            <pc:docMk/>
            <pc:sldMk cId="2852025234" sldId="267"/>
            <ac:spMk id="2" creationId="{3736CFF0-D3B8-49F3-9EDC-ECBDB54245C4}"/>
          </ac:spMkLst>
        </pc:spChg>
        <pc:spChg chg="mod ord">
          <ac:chgData name="Peter McAllister" userId="a949465f3194a2d5" providerId="LiveId" clId="{2A3A4B43-ECF0-4A27-A105-E8546A78BDA1}" dt="2025-10-15T19:53:01.424" v="1358" actId="26606"/>
          <ac:spMkLst>
            <pc:docMk/>
            <pc:sldMk cId="2852025234" sldId="267"/>
            <ac:spMk id="3" creationId="{D6E694D5-3E40-4510-8F0E-0B0DD36BE755}"/>
          </ac:spMkLst>
        </pc:spChg>
        <pc:spChg chg="add del">
          <ac:chgData name="Peter McAllister" userId="a949465f3194a2d5" providerId="LiveId" clId="{2A3A4B43-ECF0-4A27-A105-E8546A78BDA1}" dt="2025-10-15T19:50:21.102" v="1344" actId="26606"/>
          <ac:spMkLst>
            <pc:docMk/>
            <pc:sldMk cId="2852025234" sldId="267"/>
            <ac:spMk id="8" creationId="{29C51009-A09A-4689-8E6C-F8FC99E6A840}"/>
          </ac:spMkLst>
        </pc:spChg>
        <pc:spChg chg="add del">
          <ac:chgData name="Peter McAllister" userId="a949465f3194a2d5" providerId="LiveId" clId="{2A3A4B43-ECF0-4A27-A105-E8546A78BDA1}" dt="2025-10-15T19:53:01.424" v="1358" actId="26606"/>
          <ac:spMkLst>
            <pc:docMk/>
            <pc:sldMk cId="2852025234" sldId="267"/>
            <ac:spMk id="1031" creationId="{1C2A4B30-77D7-4FFB-8B53-A88BD68CABD2}"/>
          </ac:spMkLst>
        </pc:spChg>
        <pc:spChg chg="add del">
          <ac:chgData name="Peter McAllister" userId="a949465f3194a2d5" providerId="LiveId" clId="{2A3A4B43-ECF0-4A27-A105-E8546A78BDA1}" dt="2025-10-15T19:53:01.424" v="1358" actId="26606"/>
          <ac:spMkLst>
            <pc:docMk/>
            <pc:sldMk cId="2852025234" sldId="267"/>
            <ac:spMk id="1035" creationId="{01E4D783-AD45-49E7-B6C7-BBACB8290688}"/>
          </ac:spMkLst>
        </pc:spChg>
        <pc:spChg chg="add del">
          <ac:chgData name="Peter McAllister" userId="a949465f3194a2d5" providerId="LiveId" clId="{2A3A4B43-ECF0-4A27-A105-E8546A78BDA1}" dt="2025-10-15T19:53:01.421" v="1357" actId="26606"/>
          <ac:spMkLst>
            <pc:docMk/>
            <pc:sldMk cId="2852025234" sldId="267"/>
            <ac:spMk id="1040" creationId="{E8E51B09-2B9E-4D82-A5F8-29F85CBE206E}"/>
          </ac:spMkLst>
        </pc:spChg>
        <pc:spChg chg="add del">
          <ac:chgData name="Peter McAllister" userId="a949465f3194a2d5" providerId="LiveId" clId="{2A3A4B43-ECF0-4A27-A105-E8546A78BDA1}" dt="2025-10-15T19:53:01.421" v="1357" actId="26606"/>
          <ac:spMkLst>
            <pc:docMk/>
            <pc:sldMk cId="2852025234" sldId="267"/>
            <ac:spMk id="1042" creationId="{59240118-40F3-4A1C-85DC-4E58525CB6AD}"/>
          </ac:spMkLst>
        </pc:spChg>
        <pc:spChg chg="add">
          <ac:chgData name="Peter McAllister" userId="a949465f3194a2d5" providerId="LiveId" clId="{2A3A4B43-ECF0-4A27-A105-E8546A78BDA1}" dt="2025-10-15T19:53:01.424" v="1358" actId="26606"/>
          <ac:spMkLst>
            <pc:docMk/>
            <pc:sldMk cId="2852025234" sldId="267"/>
            <ac:spMk id="1054" creationId="{1C2A4B30-77D7-4FFB-8B53-A88BD68CABD2}"/>
          </ac:spMkLst>
        </pc:spChg>
        <pc:spChg chg="add">
          <ac:chgData name="Peter McAllister" userId="a949465f3194a2d5" providerId="LiveId" clId="{2A3A4B43-ECF0-4A27-A105-E8546A78BDA1}" dt="2025-10-15T19:53:01.424" v="1358" actId="26606"/>
          <ac:spMkLst>
            <pc:docMk/>
            <pc:sldMk cId="2852025234" sldId="267"/>
            <ac:spMk id="1056" creationId="{01E4D783-AD45-49E7-B6C7-BBACB8290688}"/>
          </ac:spMkLst>
        </pc:spChg>
        <pc:grpChg chg="add del">
          <ac:chgData name="Peter McAllister" userId="a949465f3194a2d5" providerId="LiveId" clId="{2A3A4B43-ECF0-4A27-A105-E8546A78BDA1}" dt="2025-10-15T19:53:01.421" v="1357" actId="26606"/>
          <ac:grpSpMkLst>
            <pc:docMk/>
            <pc:sldMk cId="2852025234" sldId="267"/>
            <ac:grpSpMk id="1044" creationId="{C269951F-7B8C-4336-BC68-9BA9843CEDA1}"/>
          </ac:grpSpMkLst>
        </pc:grpChg>
        <pc:picChg chg="add mod">
          <ac:chgData name="Peter McAllister" userId="a949465f3194a2d5" providerId="LiveId" clId="{2A3A4B43-ECF0-4A27-A105-E8546A78BDA1}" dt="2025-10-15T19:53:01.421" v="1357" actId="26606"/>
          <ac:picMkLst>
            <pc:docMk/>
            <pc:sldMk cId="2852025234" sldId="267"/>
            <ac:picMk id="1026" creationId="{A8104FAC-50BA-A1B3-BBC9-7E0F5B4B26D0}"/>
          </ac:picMkLst>
        </pc:picChg>
        <pc:picChg chg="add del">
          <ac:chgData name="Peter McAllister" userId="a949465f3194a2d5" providerId="LiveId" clId="{2A3A4B43-ECF0-4A27-A105-E8546A78BDA1}" dt="2025-10-15T19:53:01.421" v="1357" actId="26606"/>
          <ac:picMkLst>
            <pc:docMk/>
            <pc:sldMk cId="2852025234" sldId="267"/>
            <ac:picMk id="1050" creationId="{DD8AF6BD-5D32-4F8F-98B6-05F8A4390CB7}"/>
          </ac:picMkLst>
        </pc:picChg>
        <pc:cxnChg chg="add del">
          <ac:chgData name="Peter McAllister" userId="a949465f3194a2d5" providerId="LiveId" clId="{2A3A4B43-ECF0-4A27-A105-E8546A78BDA1}" dt="2025-10-15T19:50:21.102" v="1344" actId="26606"/>
          <ac:cxnSpMkLst>
            <pc:docMk/>
            <pc:sldMk cId="2852025234" sldId="267"/>
            <ac:cxnSpMk id="10" creationId="{9EC65442-F244-409C-BF44-C5D6472E810A}"/>
          </ac:cxnSpMkLst>
        </pc:cxnChg>
        <pc:cxnChg chg="add del">
          <ac:chgData name="Peter McAllister" userId="a949465f3194a2d5" providerId="LiveId" clId="{2A3A4B43-ECF0-4A27-A105-E8546A78BDA1}" dt="2025-10-15T19:53:01.424" v="1358" actId="26606"/>
          <ac:cxnSpMkLst>
            <pc:docMk/>
            <pc:sldMk cId="2852025234" sldId="267"/>
            <ac:cxnSpMk id="1033" creationId="{373AAE2E-5D6B-4952-A4BB-546C49F8DE4B}"/>
          </ac:cxnSpMkLst>
        </pc:cxnChg>
        <pc:cxnChg chg="del">
          <ac:chgData name="Peter McAllister" userId="a949465f3194a2d5" providerId="LiveId" clId="{2A3A4B43-ECF0-4A27-A105-E8546A78BDA1}" dt="2025-10-15T19:53:01.421" v="1357" actId="26606"/>
          <ac:cxnSpMkLst>
            <pc:docMk/>
            <pc:sldMk cId="2852025234" sldId="267"/>
            <ac:cxnSpMk id="1052" creationId="{B47013E4-D33D-425E-B32E-DE7D5CB5F302}"/>
          </ac:cxnSpMkLst>
        </pc:cxnChg>
        <pc:cxnChg chg="add">
          <ac:chgData name="Peter McAllister" userId="a949465f3194a2d5" providerId="LiveId" clId="{2A3A4B43-ECF0-4A27-A105-E8546A78BDA1}" dt="2025-10-15T19:53:01.424" v="1358" actId="26606"/>
          <ac:cxnSpMkLst>
            <pc:docMk/>
            <pc:sldMk cId="2852025234" sldId="267"/>
            <ac:cxnSpMk id="1055" creationId="{373AAE2E-5D6B-4952-A4BB-546C49F8DE4B}"/>
          </ac:cxnSpMkLst>
        </pc:cxnChg>
      </pc:sldChg>
      <pc:sldChg chg="addSp modSp mod setBg">
        <pc:chgData name="Peter McAllister" userId="a949465f3194a2d5" providerId="LiveId" clId="{2A3A4B43-ECF0-4A27-A105-E8546A78BDA1}" dt="2025-10-15T19:51:18.491" v="1350" actId="26606"/>
        <pc:sldMkLst>
          <pc:docMk/>
          <pc:sldMk cId="3786773092" sldId="268"/>
        </pc:sldMkLst>
        <pc:spChg chg="mod">
          <ac:chgData name="Peter McAllister" userId="a949465f3194a2d5" providerId="LiveId" clId="{2A3A4B43-ECF0-4A27-A105-E8546A78BDA1}" dt="2025-10-15T19:51:18.491" v="1350" actId="26606"/>
          <ac:spMkLst>
            <pc:docMk/>
            <pc:sldMk cId="3786773092" sldId="268"/>
            <ac:spMk id="2" creationId="{54AEDE8E-3D58-400E-981F-E40770E27D1A}"/>
          </ac:spMkLst>
        </pc:spChg>
        <pc:spChg chg="mod">
          <ac:chgData name="Peter McAllister" userId="a949465f3194a2d5" providerId="LiveId" clId="{2A3A4B43-ECF0-4A27-A105-E8546A78BDA1}" dt="2025-10-15T19:51:18.491" v="1350" actId="26606"/>
          <ac:spMkLst>
            <pc:docMk/>
            <pc:sldMk cId="3786773092" sldId="268"/>
            <ac:spMk id="3" creationId="{F8412BBD-BE7E-462C-8D87-735862254C00}"/>
          </ac:spMkLst>
        </pc:spChg>
        <pc:spChg chg="add">
          <ac:chgData name="Peter McAllister" userId="a949465f3194a2d5" providerId="LiveId" clId="{2A3A4B43-ECF0-4A27-A105-E8546A78BDA1}" dt="2025-10-15T19:51:18.491" v="1350" actId="26606"/>
          <ac:spMkLst>
            <pc:docMk/>
            <pc:sldMk cId="3786773092" sldId="268"/>
            <ac:spMk id="8" creationId="{F63C748C-967B-4A7B-A90F-3EDD0F485AC6}"/>
          </ac:spMkLst>
        </pc:spChg>
        <pc:spChg chg="add">
          <ac:chgData name="Peter McAllister" userId="a949465f3194a2d5" providerId="LiveId" clId="{2A3A4B43-ECF0-4A27-A105-E8546A78BDA1}" dt="2025-10-15T19:51:18.491" v="1350" actId="26606"/>
          <ac:spMkLst>
            <pc:docMk/>
            <pc:sldMk cId="3786773092" sldId="268"/>
            <ac:spMk id="10" creationId="{C0143637-4934-44E4-B909-BAF1E7B27972}"/>
          </ac:spMkLst>
        </pc:spChg>
      </pc:sldChg>
      <pc:sldChg chg="addSp modSp mod setBg setClrOvrMap">
        <pc:chgData name="Peter McAllister" userId="a949465f3194a2d5" providerId="LiveId" clId="{2A3A4B43-ECF0-4A27-A105-E8546A78BDA1}" dt="2025-10-15T19:52:34.381" v="1355" actId="255"/>
        <pc:sldMkLst>
          <pc:docMk/>
          <pc:sldMk cId="1219070914" sldId="269"/>
        </pc:sldMkLst>
        <pc:spChg chg="mod">
          <ac:chgData name="Peter McAllister" userId="a949465f3194a2d5" providerId="LiveId" clId="{2A3A4B43-ECF0-4A27-A105-E8546A78BDA1}" dt="2025-10-15T19:51:35.323" v="1351" actId="26606"/>
          <ac:spMkLst>
            <pc:docMk/>
            <pc:sldMk cId="1219070914" sldId="269"/>
            <ac:spMk id="2" creationId="{E91092B4-8413-40FE-A529-C78C9A2FCC78}"/>
          </ac:spMkLst>
        </pc:spChg>
        <pc:spChg chg="mod">
          <ac:chgData name="Peter McAllister" userId="a949465f3194a2d5" providerId="LiveId" clId="{2A3A4B43-ECF0-4A27-A105-E8546A78BDA1}" dt="2025-10-15T19:52:34.381" v="1355" actId="255"/>
          <ac:spMkLst>
            <pc:docMk/>
            <pc:sldMk cId="1219070914" sldId="269"/>
            <ac:spMk id="3" creationId="{ECD13CAB-453C-43FA-9CC1-C041E8904876}"/>
          </ac:spMkLst>
        </pc:spChg>
        <pc:spChg chg="add">
          <ac:chgData name="Peter McAllister" userId="a949465f3194a2d5" providerId="LiveId" clId="{2A3A4B43-ECF0-4A27-A105-E8546A78BDA1}" dt="2025-10-15T19:51:35.323" v="1351" actId="26606"/>
          <ac:spMkLst>
            <pc:docMk/>
            <pc:sldMk cId="1219070914" sldId="269"/>
            <ac:spMk id="9" creationId="{C6870151-9189-4C3A-8379-EF3D95827A0A}"/>
          </ac:spMkLst>
        </pc:spChg>
        <pc:spChg chg="add">
          <ac:chgData name="Peter McAllister" userId="a949465f3194a2d5" providerId="LiveId" clId="{2A3A4B43-ECF0-4A27-A105-E8546A78BDA1}" dt="2025-10-15T19:51:35.323" v="1351" actId="26606"/>
          <ac:spMkLst>
            <pc:docMk/>
            <pc:sldMk cId="1219070914" sldId="269"/>
            <ac:spMk id="11" creationId="{123EA69C-102A-4DD0-9547-05DCD271D159}"/>
          </ac:spMkLst>
        </pc:spChg>
        <pc:spChg chg="add">
          <ac:chgData name="Peter McAllister" userId="a949465f3194a2d5" providerId="LiveId" clId="{2A3A4B43-ECF0-4A27-A105-E8546A78BDA1}" dt="2025-10-15T19:51:35.323" v="1351" actId="26606"/>
          <ac:spMkLst>
            <pc:docMk/>
            <pc:sldMk cId="1219070914" sldId="269"/>
            <ac:spMk id="13" creationId="{6A862265-5CA3-4C40-8582-7534C3B03C2A}"/>
          </ac:spMkLst>
        </pc:spChg>
        <pc:spChg chg="add">
          <ac:chgData name="Peter McAllister" userId="a949465f3194a2d5" providerId="LiveId" clId="{2A3A4B43-ECF0-4A27-A105-E8546A78BDA1}" dt="2025-10-15T19:51:35.323" v="1351" actId="26606"/>
          <ac:spMkLst>
            <pc:docMk/>
            <pc:sldMk cId="1219070914" sldId="269"/>
            <ac:spMk id="15" creationId="{600EF80B-0391-4082-9AF5-F15B091B4CE9}"/>
          </ac:spMkLst>
        </pc:spChg>
        <pc:spChg chg="add">
          <ac:chgData name="Peter McAllister" userId="a949465f3194a2d5" providerId="LiveId" clId="{2A3A4B43-ECF0-4A27-A105-E8546A78BDA1}" dt="2025-10-15T19:51:35.323" v="1351" actId="26606"/>
          <ac:spMkLst>
            <pc:docMk/>
            <pc:sldMk cId="1219070914" sldId="269"/>
            <ac:spMk id="19" creationId="{3FBF03E8-C602-4192-9C52-F84B29FDCC88}"/>
          </ac:spMkLst>
        </pc:spChg>
        <pc:picChg chg="add">
          <ac:chgData name="Peter McAllister" userId="a949465f3194a2d5" providerId="LiveId" clId="{2A3A4B43-ECF0-4A27-A105-E8546A78BDA1}" dt="2025-10-15T19:51:35.323" v="1351" actId="26606"/>
          <ac:picMkLst>
            <pc:docMk/>
            <pc:sldMk cId="1219070914" sldId="269"/>
            <ac:picMk id="5" creationId="{89393394-1D44-EF1D-1CB5-EDE7065962D7}"/>
          </ac:picMkLst>
        </pc:picChg>
        <pc:cxnChg chg="add">
          <ac:chgData name="Peter McAllister" userId="a949465f3194a2d5" providerId="LiveId" clId="{2A3A4B43-ECF0-4A27-A105-E8546A78BDA1}" dt="2025-10-15T19:51:35.323" v="1351" actId="26606"/>
          <ac:cxnSpMkLst>
            <pc:docMk/>
            <pc:sldMk cId="1219070914" sldId="269"/>
            <ac:cxnSpMk id="17" creationId="{D33AC32D-5F44-45F7-A0BD-7C11A86BED57}"/>
          </ac:cxnSpMkLst>
        </pc:cxnChg>
      </pc:sldChg>
      <pc:sldChg chg="addSp modSp mod setBg">
        <pc:chgData name="Peter McAllister" userId="a949465f3194a2d5" providerId="LiveId" clId="{2A3A4B43-ECF0-4A27-A105-E8546A78BDA1}" dt="2025-10-15T19:53:41.585" v="1365" actId="27636"/>
        <pc:sldMkLst>
          <pc:docMk/>
          <pc:sldMk cId="1299131361" sldId="270"/>
        </pc:sldMkLst>
        <pc:spChg chg="mod">
          <ac:chgData name="Peter McAllister" userId="a949465f3194a2d5" providerId="LiveId" clId="{2A3A4B43-ECF0-4A27-A105-E8546A78BDA1}" dt="2025-10-15T19:53:16.341" v="1359" actId="26606"/>
          <ac:spMkLst>
            <pc:docMk/>
            <pc:sldMk cId="1299131361" sldId="270"/>
            <ac:spMk id="2" creationId="{AE0A2228-66EE-42E2-92F9-20B4E3210614}"/>
          </ac:spMkLst>
        </pc:spChg>
        <pc:spChg chg="mod">
          <ac:chgData name="Peter McAllister" userId="a949465f3194a2d5" providerId="LiveId" clId="{2A3A4B43-ECF0-4A27-A105-E8546A78BDA1}" dt="2025-10-15T19:53:41.585" v="1365" actId="27636"/>
          <ac:spMkLst>
            <pc:docMk/>
            <pc:sldMk cId="1299131361" sldId="270"/>
            <ac:spMk id="3" creationId="{19DBC920-013F-466C-B196-9977CEC56D12}"/>
          </ac:spMkLst>
        </pc:spChg>
        <pc:spChg chg="add">
          <ac:chgData name="Peter McAllister" userId="a949465f3194a2d5" providerId="LiveId" clId="{2A3A4B43-ECF0-4A27-A105-E8546A78BDA1}" dt="2025-10-15T19:53:16.341" v="1359" actId="26606"/>
          <ac:spMkLst>
            <pc:docMk/>
            <pc:sldMk cId="1299131361" sldId="270"/>
            <ac:spMk id="8" creationId="{29C51009-A09A-4689-8E6C-F8FC99E6A840}"/>
          </ac:spMkLst>
        </pc:spChg>
        <pc:cxnChg chg="add">
          <ac:chgData name="Peter McAllister" userId="a949465f3194a2d5" providerId="LiveId" clId="{2A3A4B43-ECF0-4A27-A105-E8546A78BDA1}" dt="2025-10-15T19:53:16.341" v="1359" actId="26606"/>
          <ac:cxnSpMkLst>
            <pc:docMk/>
            <pc:sldMk cId="1299131361" sldId="270"/>
            <ac:cxnSpMk id="10" creationId="{9EC65442-F244-409C-BF44-C5D6472E810A}"/>
          </ac:cxnSpMkLst>
        </pc:cxnChg>
      </pc:sldChg>
      <pc:sldChg chg="addSp modSp mod setBg">
        <pc:chgData name="Peter McAllister" userId="a949465f3194a2d5" providerId="LiveId" clId="{2A3A4B43-ECF0-4A27-A105-E8546A78BDA1}" dt="2025-10-15T21:19:35.452" v="1388" actId="1035"/>
        <pc:sldMkLst>
          <pc:docMk/>
          <pc:sldMk cId="3318930219" sldId="271"/>
        </pc:sldMkLst>
        <pc:spChg chg="mod">
          <ac:chgData name="Peter McAllister" userId="a949465f3194a2d5" providerId="LiveId" clId="{2A3A4B43-ECF0-4A27-A105-E8546A78BDA1}" dt="2025-10-15T21:19:35.452" v="1388" actId="1035"/>
          <ac:spMkLst>
            <pc:docMk/>
            <pc:sldMk cId="3318930219" sldId="271"/>
            <ac:spMk id="2" creationId="{EA7E3899-C114-4F9A-BA3E-0EFDD4D3602B}"/>
          </ac:spMkLst>
        </pc:spChg>
        <pc:spChg chg="mod">
          <ac:chgData name="Peter McAllister" userId="a949465f3194a2d5" providerId="LiveId" clId="{2A3A4B43-ECF0-4A27-A105-E8546A78BDA1}" dt="2025-10-15T21:19:11.637" v="1374" actId="27636"/>
          <ac:spMkLst>
            <pc:docMk/>
            <pc:sldMk cId="3318930219" sldId="271"/>
            <ac:spMk id="3" creationId="{2F9A0A00-0CB7-469A-B019-7D39EB7E0040}"/>
          </ac:spMkLst>
        </pc:spChg>
        <pc:spChg chg="add">
          <ac:chgData name="Peter McAllister" userId="a949465f3194a2d5" providerId="LiveId" clId="{2A3A4B43-ECF0-4A27-A105-E8546A78BDA1}" dt="2025-10-15T21:18:11.308" v="1367" actId="26606"/>
          <ac:spMkLst>
            <pc:docMk/>
            <pc:sldMk cId="3318930219" sldId="271"/>
            <ac:spMk id="1031" creationId="{1C2A4B30-77D7-4FFB-8B53-A88BD68CABD2}"/>
          </ac:spMkLst>
        </pc:spChg>
        <pc:spChg chg="add">
          <ac:chgData name="Peter McAllister" userId="a949465f3194a2d5" providerId="LiveId" clId="{2A3A4B43-ECF0-4A27-A105-E8546A78BDA1}" dt="2025-10-15T21:18:11.308" v="1367" actId="26606"/>
          <ac:spMkLst>
            <pc:docMk/>
            <pc:sldMk cId="3318930219" sldId="271"/>
            <ac:spMk id="1035" creationId="{01E4D783-AD45-49E7-B6C7-BBACB8290688}"/>
          </ac:spMkLst>
        </pc:spChg>
        <pc:picChg chg="add mod">
          <ac:chgData name="Peter McAllister" userId="a949465f3194a2d5" providerId="LiveId" clId="{2A3A4B43-ECF0-4A27-A105-E8546A78BDA1}" dt="2025-10-15T21:18:29.425" v="1369" actId="14100"/>
          <ac:picMkLst>
            <pc:docMk/>
            <pc:sldMk cId="3318930219" sldId="271"/>
            <ac:picMk id="1026" creationId="{6E1C843F-B767-9BC3-D5CE-81AB5C2A563B}"/>
          </ac:picMkLst>
        </pc:picChg>
        <pc:cxnChg chg="add">
          <ac:chgData name="Peter McAllister" userId="a949465f3194a2d5" providerId="LiveId" clId="{2A3A4B43-ECF0-4A27-A105-E8546A78BDA1}" dt="2025-10-15T21:18:11.308" v="1367" actId="26606"/>
          <ac:cxnSpMkLst>
            <pc:docMk/>
            <pc:sldMk cId="3318930219" sldId="271"/>
            <ac:cxnSpMk id="1033" creationId="{373AAE2E-5D6B-4952-A4BB-546C49F8DE4B}"/>
          </ac:cxnSpMkLst>
        </pc:cxnChg>
      </pc:sldChg>
      <pc:sldChg chg="addSp modSp mod setBg setClrOvrMap">
        <pc:chgData name="Peter McAllister" userId="a949465f3194a2d5" providerId="LiveId" clId="{2A3A4B43-ECF0-4A27-A105-E8546A78BDA1}" dt="2025-10-15T21:20:49.364" v="1397" actId="6549"/>
        <pc:sldMkLst>
          <pc:docMk/>
          <pc:sldMk cId="3541660214" sldId="272"/>
        </pc:sldMkLst>
        <pc:spChg chg="mod">
          <ac:chgData name="Peter McAllister" userId="a949465f3194a2d5" providerId="LiveId" clId="{2A3A4B43-ECF0-4A27-A105-E8546A78BDA1}" dt="2025-10-15T21:20:37.989" v="1395" actId="14100"/>
          <ac:spMkLst>
            <pc:docMk/>
            <pc:sldMk cId="3541660214" sldId="272"/>
            <ac:spMk id="2" creationId="{300E6BCC-F977-44D7-BCB8-6A02D10B7DA1}"/>
          </ac:spMkLst>
        </pc:spChg>
        <pc:spChg chg="mod">
          <ac:chgData name="Peter McAllister" userId="a949465f3194a2d5" providerId="LiveId" clId="{2A3A4B43-ECF0-4A27-A105-E8546A78BDA1}" dt="2025-10-15T21:20:49.364" v="1397" actId="6549"/>
          <ac:spMkLst>
            <pc:docMk/>
            <pc:sldMk cId="3541660214" sldId="272"/>
            <ac:spMk id="3" creationId="{E5AFB001-E321-4390-B9FF-FB971016B493}"/>
          </ac:spMkLst>
        </pc:spChg>
        <pc:spChg chg="add">
          <ac:chgData name="Peter McAllister" userId="a949465f3194a2d5" providerId="LiveId" clId="{2A3A4B43-ECF0-4A27-A105-E8546A78BDA1}" dt="2025-10-15T21:19:51.216" v="1389" actId="26606"/>
          <ac:spMkLst>
            <pc:docMk/>
            <pc:sldMk cId="3541660214" sldId="272"/>
            <ac:spMk id="9" creationId="{C6870151-9189-4C3A-8379-EF3D95827A0A}"/>
          </ac:spMkLst>
        </pc:spChg>
        <pc:spChg chg="add">
          <ac:chgData name="Peter McAllister" userId="a949465f3194a2d5" providerId="LiveId" clId="{2A3A4B43-ECF0-4A27-A105-E8546A78BDA1}" dt="2025-10-15T21:19:51.216" v="1389" actId="26606"/>
          <ac:spMkLst>
            <pc:docMk/>
            <pc:sldMk cId="3541660214" sldId="272"/>
            <ac:spMk id="11" creationId="{123EA69C-102A-4DD0-9547-05DCD271D159}"/>
          </ac:spMkLst>
        </pc:spChg>
        <pc:spChg chg="add">
          <ac:chgData name="Peter McAllister" userId="a949465f3194a2d5" providerId="LiveId" clId="{2A3A4B43-ECF0-4A27-A105-E8546A78BDA1}" dt="2025-10-15T21:19:51.216" v="1389" actId="26606"/>
          <ac:spMkLst>
            <pc:docMk/>
            <pc:sldMk cId="3541660214" sldId="272"/>
            <ac:spMk id="13" creationId="{6A862265-5CA3-4C40-8582-7534C3B03C2A}"/>
          </ac:spMkLst>
        </pc:spChg>
        <pc:spChg chg="add">
          <ac:chgData name="Peter McAllister" userId="a949465f3194a2d5" providerId="LiveId" clId="{2A3A4B43-ECF0-4A27-A105-E8546A78BDA1}" dt="2025-10-15T21:19:51.216" v="1389" actId="26606"/>
          <ac:spMkLst>
            <pc:docMk/>
            <pc:sldMk cId="3541660214" sldId="272"/>
            <ac:spMk id="15" creationId="{600EF80B-0391-4082-9AF5-F15B091B4CE9}"/>
          </ac:spMkLst>
        </pc:spChg>
        <pc:spChg chg="add">
          <ac:chgData name="Peter McAllister" userId="a949465f3194a2d5" providerId="LiveId" clId="{2A3A4B43-ECF0-4A27-A105-E8546A78BDA1}" dt="2025-10-15T21:19:51.216" v="1389" actId="26606"/>
          <ac:spMkLst>
            <pc:docMk/>
            <pc:sldMk cId="3541660214" sldId="272"/>
            <ac:spMk id="19" creationId="{3FBF03E8-C602-4192-9C52-F84B29FDCC88}"/>
          </ac:spMkLst>
        </pc:spChg>
        <pc:picChg chg="add">
          <ac:chgData name="Peter McAllister" userId="a949465f3194a2d5" providerId="LiveId" clId="{2A3A4B43-ECF0-4A27-A105-E8546A78BDA1}" dt="2025-10-15T21:19:51.216" v="1389" actId="26606"/>
          <ac:picMkLst>
            <pc:docMk/>
            <pc:sldMk cId="3541660214" sldId="272"/>
            <ac:picMk id="5" creationId="{55BD335F-2E58-369F-A09C-9F4BDAA14B5D}"/>
          </ac:picMkLst>
        </pc:picChg>
        <pc:cxnChg chg="add">
          <ac:chgData name="Peter McAllister" userId="a949465f3194a2d5" providerId="LiveId" clId="{2A3A4B43-ECF0-4A27-A105-E8546A78BDA1}" dt="2025-10-15T21:19:51.216" v="1389" actId="26606"/>
          <ac:cxnSpMkLst>
            <pc:docMk/>
            <pc:sldMk cId="3541660214" sldId="272"/>
            <ac:cxnSpMk id="17" creationId="{D33AC32D-5F44-45F7-A0BD-7C11A86BED57}"/>
          </ac:cxnSpMkLst>
        </pc:cxnChg>
      </pc:sldChg>
      <pc:sldChg chg="addSp delSp modSp mod setBg">
        <pc:chgData name="Peter McAllister" userId="a949465f3194a2d5" providerId="LiveId" clId="{2A3A4B43-ECF0-4A27-A105-E8546A78BDA1}" dt="2025-10-15T21:23:40.592" v="1445" actId="255"/>
        <pc:sldMkLst>
          <pc:docMk/>
          <pc:sldMk cId="4246763593" sldId="273"/>
        </pc:sldMkLst>
        <pc:spChg chg="mod">
          <ac:chgData name="Peter McAllister" userId="a949465f3194a2d5" providerId="LiveId" clId="{2A3A4B43-ECF0-4A27-A105-E8546A78BDA1}" dt="2025-10-15T21:23:40.592" v="1445" actId="255"/>
          <ac:spMkLst>
            <pc:docMk/>
            <pc:sldMk cId="4246763593" sldId="273"/>
            <ac:spMk id="2" creationId="{A28EAAA5-289D-4D96-8C8B-F03B88F6E741}"/>
          </ac:spMkLst>
        </pc:spChg>
        <pc:spChg chg="mod">
          <ac:chgData name="Peter McAllister" userId="a949465f3194a2d5" providerId="LiveId" clId="{2A3A4B43-ECF0-4A27-A105-E8546A78BDA1}" dt="2025-10-15T21:23:23.737" v="1443" actId="1036"/>
          <ac:spMkLst>
            <pc:docMk/>
            <pc:sldMk cId="4246763593" sldId="273"/>
            <ac:spMk id="3" creationId="{C3089731-EE89-4183-AE49-A68CC2D5852D}"/>
          </ac:spMkLst>
        </pc:spChg>
        <pc:spChg chg="add del">
          <ac:chgData name="Peter McAllister" userId="a949465f3194a2d5" providerId="LiveId" clId="{2A3A4B43-ECF0-4A27-A105-E8546A78BDA1}" dt="2025-10-15T21:22:25.390" v="1420" actId="26606"/>
          <ac:spMkLst>
            <pc:docMk/>
            <pc:sldMk cId="4246763593" sldId="273"/>
            <ac:spMk id="8" creationId="{F63C748C-967B-4A7B-A90F-3EDD0F485AC6}"/>
          </ac:spMkLst>
        </pc:spChg>
        <pc:spChg chg="add del">
          <ac:chgData name="Peter McAllister" userId="a949465f3194a2d5" providerId="LiveId" clId="{2A3A4B43-ECF0-4A27-A105-E8546A78BDA1}" dt="2025-10-15T21:22:25.390" v="1420" actId="26606"/>
          <ac:spMkLst>
            <pc:docMk/>
            <pc:sldMk cId="4246763593" sldId="273"/>
            <ac:spMk id="10" creationId="{C0143637-4934-44E4-B909-BAF1E7B27972}"/>
          </ac:spMkLst>
        </pc:spChg>
        <pc:spChg chg="add">
          <ac:chgData name="Peter McAllister" userId="a949465f3194a2d5" providerId="LiveId" clId="{2A3A4B43-ECF0-4A27-A105-E8546A78BDA1}" dt="2025-10-15T21:22:25.390" v="1420" actId="26606"/>
          <ac:spMkLst>
            <pc:docMk/>
            <pc:sldMk cId="4246763593" sldId="273"/>
            <ac:spMk id="15" creationId="{F63C748C-967B-4A7B-A90F-3EDD0F485AC6}"/>
          </ac:spMkLst>
        </pc:spChg>
        <pc:spChg chg="add">
          <ac:chgData name="Peter McAllister" userId="a949465f3194a2d5" providerId="LiveId" clId="{2A3A4B43-ECF0-4A27-A105-E8546A78BDA1}" dt="2025-10-15T21:22:25.390" v="1420" actId="26606"/>
          <ac:spMkLst>
            <pc:docMk/>
            <pc:sldMk cId="4246763593" sldId="273"/>
            <ac:spMk id="17" creationId="{C0143637-4934-44E4-B909-BAF1E7B27972}"/>
          </ac:spMkLst>
        </pc:spChg>
      </pc:sldChg>
      <pc:sldChg chg="addSp modSp mod setBg">
        <pc:chgData name="Peter McAllister" userId="a949465f3194a2d5" providerId="LiveId" clId="{2A3A4B43-ECF0-4A27-A105-E8546A78BDA1}" dt="2025-10-15T21:24:40.148" v="1452" actId="255"/>
        <pc:sldMkLst>
          <pc:docMk/>
          <pc:sldMk cId="2032687824" sldId="274"/>
        </pc:sldMkLst>
        <pc:spChg chg="mod">
          <ac:chgData name="Peter McAllister" userId="a949465f3194a2d5" providerId="LiveId" clId="{2A3A4B43-ECF0-4A27-A105-E8546A78BDA1}" dt="2025-10-15T21:24:40.148" v="1452" actId="255"/>
          <ac:spMkLst>
            <pc:docMk/>
            <pc:sldMk cId="2032687824" sldId="274"/>
            <ac:spMk id="2" creationId="{52DEB485-6F75-432A-97D4-01F0D5D387D1}"/>
          </ac:spMkLst>
        </pc:spChg>
        <pc:spChg chg="mod">
          <ac:chgData name="Peter McAllister" userId="a949465f3194a2d5" providerId="LiveId" clId="{2A3A4B43-ECF0-4A27-A105-E8546A78BDA1}" dt="2025-10-15T21:24:26.480" v="1450" actId="27636"/>
          <ac:spMkLst>
            <pc:docMk/>
            <pc:sldMk cId="2032687824" sldId="274"/>
            <ac:spMk id="3" creationId="{484B8848-9084-4D1D-864E-3A21A7DC459C}"/>
          </ac:spMkLst>
        </pc:spChg>
        <pc:spChg chg="add">
          <ac:chgData name="Peter McAllister" userId="a949465f3194a2d5" providerId="LiveId" clId="{2A3A4B43-ECF0-4A27-A105-E8546A78BDA1}" dt="2025-10-15T21:24:00.752" v="1446" actId="26606"/>
          <ac:spMkLst>
            <pc:docMk/>
            <pc:sldMk cId="2032687824" sldId="274"/>
            <ac:spMk id="8" creationId="{0216D9FD-860F-4F5C-8D9B-CE7002071D21}"/>
          </ac:spMkLst>
        </pc:spChg>
        <pc:spChg chg="add">
          <ac:chgData name="Peter McAllister" userId="a949465f3194a2d5" providerId="LiveId" clId="{2A3A4B43-ECF0-4A27-A105-E8546A78BDA1}" dt="2025-10-15T21:24:00.752" v="1446" actId="26606"/>
          <ac:spMkLst>
            <pc:docMk/>
            <pc:sldMk cId="2032687824" sldId="274"/>
            <ac:spMk id="10" creationId="{8D074069-7026-466C-B495-20FB9578CFBB}"/>
          </ac:spMkLst>
        </pc:spChg>
        <pc:spChg chg="add">
          <ac:chgData name="Peter McAllister" userId="a949465f3194a2d5" providerId="LiveId" clId="{2A3A4B43-ECF0-4A27-A105-E8546A78BDA1}" dt="2025-10-15T21:24:00.752" v="1446" actId="26606"/>
          <ac:spMkLst>
            <pc:docMk/>
            <pc:sldMk cId="2032687824" sldId="274"/>
            <ac:spMk id="12" creationId="{C1685D80-4D5A-471F-9215-651424F47500}"/>
          </ac:spMkLst>
        </pc:spChg>
      </pc:sldChg>
      <pc:sldChg chg="addSp modSp mod setBg">
        <pc:chgData name="Peter McAllister" userId="a949465f3194a2d5" providerId="LiveId" clId="{2A3A4B43-ECF0-4A27-A105-E8546A78BDA1}" dt="2025-10-15T21:25:33.547" v="1459" actId="255"/>
        <pc:sldMkLst>
          <pc:docMk/>
          <pc:sldMk cId="547708095" sldId="275"/>
        </pc:sldMkLst>
        <pc:spChg chg="mod">
          <ac:chgData name="Peter McAllister" userId="a949465f3194a2d5" providerId="LiveId" clId="{2A3A4B43-ECF0-4A27-A105-E8546A78BDA1}" dt="2025-10-15T21:25:11.239" v="1455" actId="255"/>
          <ac:spMkLst>
            <pc:docMk/>
            <pc:sldMk cId="547708095" sldId="275"/>
            <ac:spMk id="2" creationId="{9C266131-93A3-4DB9-8896-C0EEB563E892}"/>
          </ac:spMkLst>
        </pc:spChg>
        <pc:spChg chg="mod">
          <ac:chgData name="Peter McAllister" userId="a949465f3194a2d5" providerId="LiveId" clId="{2A3A4B43-ECF0-4A27-A105-E8546A78BDA1}" dt="2025-10-15T21:25:33.547" v="1459" actId="255"/>
          <ac:spMkLst>
            <pc:docMk/>
            <pc:sldMk cId="547708095" sldId="275"/>
            <ac:spMk id="3" creationId="{1BA2DD37-E656-4A70-8388-A45C3A62E591}"/>
          </ac:spMkLst>
        </pc:spChg>
        <pc:spChg chg="add">
          <ac:chgData name="Peter McAllister" userId="a949465f3194a2d5" providerId="LiveId" clId="{2A3A4B43-ECF0-4A27-A105-E8546A78BDA1}" dt="2025-10-15T21:24:58.860" v="1453" actId="26606"/>
          <ac:spMkLst>
            <pc:docMk/>
            <pc:sldMk cId="547708095" sldId="275"/>
            <ac:spMk id="8" creationId="{29C51009-A09A-4689-8E6C-F8FC99E6A840}"/>
          </ac:spMkLst>
        </pc:spChg>
        <pc:cxnChg chg="add">
          <ac:chgData name="Peter McAllister" userId="a949465f3194a2d5" providerId="LiveId" clId="{2A3A4B43-ECF0-4A27-A105-E8546A78BDA1}" dt="2025-10-15T21:24:58.860" v="1453" actId="26606"/>
          <ac:cxnSpMkLst>
            <pc:docMk/>
            <pc:sldMk cId="547708095" sldId="275"/>
            <ac:cxnSpMk id="10" creationId="{9EC65442-F244-409C-BF44-C5D6472E810A}"/>
          </ac:cxnSpMkLst>
        </pc:cxnChg>
      </pc:sldChg>
      <pc:sldChg chg="addSp modSp mod setBg">
        <pc:chgData name="Peter McAllister" userId="a949465f3194a2d5" providerId="LiveId" clId="{2A3A4B43-ECF0-4A27-A105-E8546A78BDA1}" dt="2025-10-15T21:26:34.744" v="1467" actId="255"/>
        <pc:sldMkLst>
          <pc:docMk/>
          <pc:sldMk cId="3881052475" sldId="276"/>
        </pc:sldMkLst>
        <pc:spChg chg="mod">
          <ac:chgData name="Peter McAllister" userId="a949465f3194a2d5" providerId="LiveId" clId="{2A3A4B43-ECF0-4A27-A105-E8546A78BDA1}" dt="2025-10-15T21:26:11.155" v="1462" actId="255"/>
          <ac:spMkLst>
            <pc:docMk/>
            <pc:sldMk cId="3881052475" sldId="276"/>
            <ac:spMk id="2" creationId="{87A13707-CD5A-4D27-B308-CC9AC921CE18}"/>
          </ac:spMkLst>
        </pc:spChg>
        <pc:spChg chg="mod">
          <ac:chgData name="Peter McAllister" userId="a949465f3194a2d5" providerId="LiveId" clId="{2A3A4B43-ECF0-4A27-A105-E8546A78BDA1}" dt="2025-10-15T21:26:34.744" v="1467" actId="255"/>
          <ac:spMkLst>
            <pc:docMk/>
            <pc:sldMk cId="3881052475" sldId="276"/>
            <ac:spMk id="3" creationId="{5934FEBB-0D7A-48A6-879E-CFC0D2BBF9C8}"/>
          </ac:spMkLst>
        </pc:spChg>
        <pc:spChg chg="add">
          <ac:chgData name="Peter McAllister" userId="a949465f3194a2d5" providerId="LiveId" clId="{2A3A4B43-ECF0-4A27-A105-E8546A78BDA1}" dt="2025-10-15T21:25:58.398" v="1460" actId="26606"/>
          <ac:spMkLst>
            <pc:docMk/>
            <pc:sldMk cId="3881052475" sldId="276"/>
            <ac:spMk id="8" creationId="{F63C748C-967B-4A7B-A90F-3EDD0F485AC6}"/>
          </ac:spMkLst>
        </pc:spChg>
        <pc:spChg chg="add">
          <ac:chgData name="Peter McAllister" userId="a949465f3194a2d5" providerId="LiveId" clId="{2A3A4B43-ECF0-4A27-A105-E8546A78BDA1}" dt="2025-10-15T21:25:58.398" v="1460" actId="26606"/>
          <ac:spMkLst>
            <pc:docMk/>
            <pc:sldMk cId="3881052475" sldId="276"/>
            <ac:spMk id="10" creationId="{C0143637-4934-44E4-B909-BAF1E7B27972}"/>
          </ac:spMkLst>
        </pc:spChg>
      </pc:sldChg>
      <pc:sldChg chg="addSp modSp mod setBg">
        <pc:chgData name="Peter McAllister" userId="a949465f3194a2d5" providerId="LiveId" clId="{2A3A4B43-ECF0-4A27-A105-E8546A78BDA1}" dt="2025-10-15T21:27:35.875" v="1473" actId="255"/>
        <pc:sldMkLst>
          <pc:docMk/>
          <pc:sldMk cId="157149431" sldId="277"/>
        </pc:sldMkLst>
        <pc:spChg chg="mod">
          <ac:chgData name="Peter McAllister" userId="a949465f3194a2d5" providerId="LiveId" clId="{2A3A4B43-ECF0-4A27-A105-E8546A78BDA1}" dt="2025-10-15T21:27:35.875" v="1473" actId="255"/>
          <ac:spMkLst>
            <pc:docMk/>
            <pc:sldMk cId="157149431" sldId="277"/>
            <ac:spMk id="2" creationId="{168BF4EA-10B5-4909-AECA-CF9D45723848}"/>
          </ac:spMkLst>
        </pc:spChg>
        <pc:spChg chg="mod">
          <ac:chgData name="Peter McAllister" userId="a949465f3194a2d5" providerId="LiveId" clId="{2A3A4B43-ECF0-4A27-A105-E8546A78BDA1}" dt="2025-10-15T21:27:21.464" v="1471" actId="255"/>
          <ac:spMkLst>
            <pc:docMk/>
            <pc:sldMk cId="157149431" sldId="277"/>
            <ac:spMk id="3" creationId="{CAA3B78F-AFB4-4594-A275-F141CCC94EFB}"/>
          </ac:spMkLst>
        </pc:spChg>
        <pc:spChg chg="add">
          <ac:chgData name="Peter McAllister" userId="a949465f3194a2d5" providerId="LiveId" clId="{2A3A4B43-ECF0-4A27-A105-E8546A78BDA1}" dt="2025-10-15T21:27:01.581" v="1468" actId="26606"/>
          <ac:spMkLst>
            <pc:docMk/>
            <pc:sldMk cId="157149431" sldId="277"/>
            <ac:spMk id="8" creationId="{0216D9FD-860F-4F5C-8D9B-CE7002071D21}"/>
          </ac:spMkLst>
        </pc:spChg>
        <pc:spChg chg="add">
          <ac:chgData name="Peter McAllister" userId="a949465f3194a2d5" providerId="LiveId" clId="{2A3A4B43-ECF0-4A27-A105-E8546A78BDA1}" dt="2025-10-15T21:27:01.581" v="1468" actId="26606"/>
          <ac:spMkLst>
            <pc:docMk/>
            <pc:sldMk cId="157149431" sldId="277"/>
            <ac:spMk id="10" creationId="{8D074069-7026-466C-B495-20FB9578CFBB}"/>
          </ac:spMkLst>
        </pc:spChg>
        <pc:spChg chg="add">
          <ac:chgData name="Peter McAllister" userId="a949465f3194a2d5" providerId="LiveId" clId="{2A3A4B43-ECF0-4A27-A105-E8546A78BDA1}" dt="2025-10-15T21:27:01.581" v="1468" actId="26606"/>
          <ac:spMkLst>
            <pc:docMk/>
            <pc:sldMk cId="157149431" sldId="277"/>
            <ac:spMk id="12" creationId="{C1685D80-4D5A-471F-9215-651424F47500}"/>
          </ac:spMkLst>
        </pc:spChg>
      </pc:sldChg>
      <pc:sldChg chg="addSp delSp modSp mod setBg">
        <pc:chgData name="Peter McAllister" userId="a949465f3194a2d5" providerId="LiveId" clId="{2A3A4B43-ECF0-4A27-A105-E8546A78BDA1}" dt="2025-10-16T01:31:05.830" v="1546" actId="1035"/>
        <pc:sldMkLst>
          <pc:docMk/>
          <pc:sldMk cId="331296430" sldId="278"/>
        </pc:sldMkLst>
        <pc:spChg chg="mod">
          <ac:chgData name="Peter McAllister" userId="a949465f3194a2d5" providerId="LiveId" clId="{2A3A4B43-ECF0-4A27-A105-E8546A78BDA1}" dt="2025-10-16T01:31:05.830" v="1546" actId="1035"/>
          <ac:spMkLst>
            <pc:docMk/>
            <pc:sldMk cId="331296430" sldId="278"/>
            <ac:spMk id="2" creationId="{B3DC5C94-C0CC-4F9B-AE9A-0D5BFFFD2E95}"/>
          </ac:spMkLst>
        </pc:spChg>
        <pc:spChg chg="mod">
          <ac:chgData name="Peter McAllister" userId="a949465f3194a2d5" providerId="LiveId" clId="{2A3A4B43-ECF0-4A27-A105-E8546A78BDA1}" dt="2025-10-16T01:30:52.464" v="1530" actId="255"/>
          <ac:spMkLst>
            <pc:docMk/>
            <pc:sldMk cId="331296430" sldId="278"/>
            <ac:spMk id="3" creationId="{8973EE9E-3C27-43C5-9104-F41D36F2AC69}"/>
          </ac:spMkLst>
        </pc:spChg>
        <pc:spChg chg="add del">
          <ac:chgData name="Peter McAllister" userId="a949465f3194a2d5" providerId="LiveId" clId="{2A3A4B43-ECF0-4A27-A105-E8546A78BDA1}" dt="2025-10-15T21:28:35.058" v="1475" actId="26606"/>
          <ac:spMkLst>
            <pc:docMk/>
            <pc:sldMk cId="331296430" sldId="278"/>
            <ac:spMk id="8" creationId="{FD253B5F-8540-4043-8F2E-713BAFE52D54}"/>
          </ac:spMkLst>
        </pc:spChg>
        <pc:spChg chg="add del">
          <ac:chgData name="Peter McAllister" userId="a949465f3194a2d5" providerId="LiveId" clId="{2A3A4B43-ECF0-4A27-A105-E8546A78BDA1}" dt="2025-10-15T21:28:35.058" v="1475" actId="26606"/>
          <ac:spMkLst>
            <pc:docMk/>
            <pc:sldMk cId="331296430" sldId="278"/>
            <ac:spMk id="10" creationId="{F2AF0D79-4A1A-4F27-B9F0-CF252C4AC91C}"/>
          </ac:spMkLst>
        </pc:spChg>
        <pc:spChg chg="add del">
          <ac:chgData name="Peter McAllister" userId="a949465f3194a2d5" providerId="LiveId" clId="{2A3A4B43-ECF0-4A27-A105-E8546A78BDA1}" dt="2025-10-16T01:30:09.782" v="1525" actId="26606"/>
          <ac:spMkLst>
            <pc:docMk/>
            <pc:sldMk cId="331296430" sldId="278"/>
            <ac:spMk id="14" creationId="{F63C748C-967B-4A7B-A90F-3EDD0F485AC6}"/>
          </ac:spMkLst>
        </pc:spChg>
        <pc:spChg chg="add del">
          <ac:chgData name="Peter McAllister" userId="a949465f3194a2d5" providerId="LiveId" clId="{2A3A4B43-ECF0-4A27-A105-E8546A78BDA1}" dt="2025-10-16T01:30:09.782" v="1525" actId="26606"/>
          <ac:spMkLst>
            <pc:docMk/>
            <pc:sldMk cId="331296430" sldId="278"/>
            <ac:spMk id="15" creationId="{C0143637-4934-44E4-B909-BAF1E7B27972}"/>
          </ac:spMkLst>
        </pc:spChg>
        <pc:spChg chg="add">
          <ac:chgData name="Peter McAllister" userId="a949465f3194a2d5" providerId="LiveId" clId="{2A3A4B43-ECF0-4A27-A105-E8546A78BDA1}" dt="2025-10-16T01:30:09.782" v="1525" actId="26606"/>
          <ac:spMkLst>
            <pc:docMk/>
            <pc:sldMk cId="331296430" sldId="278"/>
            <ac:spMk id="20" creationId="{29C51009-A09A-4689-8E6C-F8FC99E6A840}"/>
          </ac:spMkLst>
        </pc:spChg>
        <pc:cxnChg chg="add del">
          <ac:chgData name="Peter McAllister" userId="a949465f3194a2d5" providerId="LiveId" clId="{2A3A4B43-ECF0-4A27-A105-E8546A78BDA1}" dt="2025-10-15T21:28:35.058" v="1475" actId="26606"/>
          <ac:cxnSpMkLst>
            <pc:docMk/>
            <pc:sldMk cId="331296430" sldId="278"/>
            <ac:cxnSpMk id="12" creationId="{8E83266B-97F8-4AB9-818F-3A70E8D8580D}"/>
          </ac:cxnSpMkLst>
        </pc:cxnChg>
        <pc:cxnChg chg="add">
          <ac:chgData name="Peter McAllister" userId="a949465f3194a2d5" providerId="LiveId" clId="{2A3A4B43-ECF0-4A27-A105-E8546A78BDA1}" dt="2025-10-16T01:30:09.782" v="1525" actId="26606"/>
          <ac:cxnSpMkLst>
            <pc:docMk/>
            <pc:sldMk cId="331296430" sldId="278"/>
            <ac:cxnSpMk id="22" creationId="{9EC65442-F244-409C-BF44-C5D6472E810A}"/>
          </ac:cxnSpMkLst>
        </pc:cxnChg>
      </pc:sldChg>
      <pc:sldChg chg="addSp modSp mod setBg">
        <pc:chgData name="Peter McAllister" userId="a949465f3194a2d5" providerId="LiveId" clId="{2A3A4B43-ECF0-4A27-A105-E8546A78BDA1}" dt="2025-10-16T01:34:26.409" v="1566" actId="20577"/>
        <pc:sldMkLst>
          <pc:docMk/>
          <pc:sldMk cId="1907804447" sldId="279"/>
        </pc:sldMkLst>
        <pc:spChg chg="mod">
          <ac:chgData name="Peter McAllister" userId="a949465f3194a2d5" providerId="LiveId" clId="{2A3A4B43-ECF0-4A27-A105-E8546A78BDA1}" dt="2025-10-16T01:34:26.409" v="1566" actId="20577"/>
          <ac:spMkLst>
            <pc:docMk/>
            <pc:sldMk cId="1907804447" sldId="279"/>
            <ac:spMk id="2" creationId="{D2E4084B-7CEF-4EF1-88DC-A0E264A7846A}"/>
          </ac:spMkLst>
        </pc:spChg>
        <pc:spChg chg="mod">
          <ac:chgData name="Peter McAllister" userId="a949465f3194a2d5" providerId="LiveId" clId="{2A3A4B43-ECF0-4A27-A105-E8546A78BDA1}" dt="2025-10-16T01:32:18.611" v="1552" actId="255"/>
          <ac:spMkLst>
            <pc:docMk/>
            <pc:sldMk cId="1907804447" sldId="279"/>
            <ac:spMk id="3" creationId="{FBABE4F2-B73F-4361-A181-0E7B6DD0FF4B}"/>
          </ac:spMkLst>
        </pc:spChg>
        <pc:spChg chg="add">
          <ac:chgData name="Peter McAllister" userId="a949465f3194a2d5" providerId="LiveId" clId="{2A3A4B43-ECF0-4A27-A105-E8546A78BDA1}" dt="2025-10-16T01:31:47.634" v="1547" actId="26606"/>
          <ac:spMkLst>
            <pc:docMk/>
            <pc:sldMk cId="1907804447" sldId="279"/>
            <ac:spMk id="8" creationId="{29C51009-A09A-4689-8E6C-F8FC99E6A840}"/>
          </ac:spMkLst>
        </pc:spChg>
        <pc:cxnChg chg="add">
          <ac:chgData name="Peter McAllister" userId="a949465f3194a2d5" providerId="LiveId" clId="{2A3A4B43-ECF0-4A27-A105-E8546A78BDA1}" dt="2025-10-16T01:31:47.634" v="1547" actId="26606"/>
          <ac:cxnSpMkLst>
            <pc:docMk/>
            <pc:sldMk cId="1907804447" sldId="279"/>
            <ac:cxnSpMk id="10" creationId="{9EC65442-F244-409C-BF44-C5D6472E810A}"/>
          </ac:cxnSpMkLst>
        </pc:cxnChg>
      </pc:sldChg>
      <pc:sldChg chg="addSp modSp mod setBg">
        <pc:chgData name="Peter McAllister" userId="a949465f3194a2d5" providerId="LiveId" clId="{2A3A4B43-ECF0-4A27-A105-E8546A78BDA1}" dt="2025-10-16T01:38:22.833" v="1594" actId="255"/>
        <pc:sldMkLst>
          <pc:docMk/>
          <pc:sldMk cId="3659602322" sldId="280"/>
        </pc:sldMkLst>
        <pc:spChg chg="mod">
          <ac:chgData name="Peter McAllister" userId="a949465f3194a2d5" providerId="LiveId" clId="{2A3A4B43-ECF0-4A27-A105-E8546A78BDA1}" dt="2025-10-16T01:37:59.252" v="1590" actId="255"/>
          <ac:spMkLst>
            <pc:docMk/>
            <pc:sldMk cId="3659602322" sldId="280"/>
            <ac:spMk id="2" creationId="{A6633220-61F8-43CD-A3EF-A8160AE19CBC}"/>
          </ac:spMkLst>
        </pc:spChg>
        <pc:spChg chg="mod">
          <ac:chgData name="Peter McAllister" userId="a949465f3194a2d5" providerId="LiveId" clId="{2A3A4B43-ECF0-4A27-A105-E8546A78BDA1}" dt="2025-10-16T01:38:22.833" v="1594" actId="255"/>
          <ac:spMkLst>
            <pc:docMk/>
            <pc:sldMk cId="3659602322" sldId="280"/>
            <ac:spMk id="3" creationId="{68C2ECF2-32BA-4EA9-AAAC-D068051CCE92}"/>
          </ac:spMkLst>
        </pc:spChg>
        <pc:spChg chg="add">
          <ac:chgData name="Peter McAllister" userId="a949465f3194a2d5" providerId="LiveId" clId="{2A3A4B43-ECF0-4A27-A105-E8546A78BDA1}" dt="2025-10-16T01:37:45.074" v="1589" actId="26606"/>
          <ac:spMkLst>
            <pc:docMk/>
            <pc:sldMk cId="3659602322" sldId="280"/>
            <ac:spMk id="8" creationId="{F63C748C-967B-4A7B-A90F-3EDD0F485AC6}"/>
          </ac:spMkLst>
        </pc:spChg>
        <pc:spChg chg="add">
          <ac:chgData name="Peter McAllister" userId="a949465f3194a2d5" providerId="LiveId" clId="{2A3A4B43-ECF0-4A27-A105-E8546A78BDA1}" dt="2025-10-16T01:37:45.074" v="1589" actId="26606"/>
          <ac:spMkLst>
            <pc:docMk/>
            <pc:sldMk cId="3659602322" sldId="280"/>
            <ac:spMk id="10" creationId="{C0143637-4934-44E4-B909-BAF1E7B27972}"/>
          </ac:spMkLst>
        </pc:spChg>
      </pc:sldChg>
      <pc:sldChg chg="addSp modSp mod setBg">
        <pc:chgData name="Peter McAllister" userId="a949465f3194a2d5" providerId="LiveId" clId="{2A3A4B43-ECF0-4A27-A105-E8546A78BDA1}" dt="2025-10-16T01:34:12.893" v="1562" actId="20577"/>
        <pc:sldMkLst>
          <pc:docMk/>
          <pc:sldMk cId="3248429946" sldId="281"/>
        </pc:sldMkLst>
        <pc:spChg chg="mod">
          <ac:chgData name="Peter McAllister" userId="a949465f3194a2d5" providerId="LiveId" clId="{2A3A4B43-ECF0-4A27-A105-E8546A78BDA1}" dt="2025-10-16T01:34:12.893" v="1562" actId="20577"/>
          <ac:spMkLst>
            <pc:docMk/>
            <pc:sldMk cId="3248429946" sldId="281"/>
            <ac:spMk id="2" creationId="{2736CC47-08FE-48BB-B5E8-1E40BEC6D46D}"/>
          </ac:spMkLst>
        </pc:spChg>
        <pc:spChg chg="mod">
          <ac:chgData name="Peter McAllister" userId="a949465f3194a2d5" providerId="LiveId" clId="{2A3A4B43-ECF0-4A27-A105-E8546A78BDA1}" dt="2025-10-16T01:33:43.727" v="1555" actId="26606"/>
          <ac:spMkLst>
            <pc:docMk/>
            <pc:sldMk cId="3248429946" sldId="281"/>
            <ac:spMk id="3" creationId="{D08E7900-35BB-4195-9254-2D902DD17284}"/>
          </ac:spMkLst>
        </pc:spChg>
        <pc:spChg chg="add">
          <ac:chgData name="Peter McAllister" userId="a949465f3194a2d5" providerId="LiveId" clId="{2A3A4B43-ECF0-4A27-A105-E8546A78BDA1}" dt="2025-10-16T01:33:43.727" v="1555" actId="26606"/>
          <ac:spMkLst>
            <pc:docMk/>
            <pc:sldMk cId="3248429946" sldId="281"/>
            <ac:spMk id="8" creationId="{F63C748C-967B-4A7B-A90F-3EDD0F485AC6}"/>
          </ac:spMkLst>
        </pc:spChg>
        <pc:spChg chg="add">
          <ac:chgData name="Peter McAllister" userId="a949465f3194a2d5" providerId="LiveId" clId="{2A3A4B43-ECF0-4A27-A105-E8546A78BDA1}" dt="2025-10-16T01:33:43.727" v="1555" actId="26606"/>
          <ac:spMkLst>
            <pc:docMk/>
            <pc:sldMk cId="3248429946" sldId="281"/>
            <ac:spMk id="10" creationId="{C0143637-4934-44E4-B909-BAF1E7B27972}"/>
          </ac:spMkLst>
        </pc:spChg>
      </pc:sldChg>
      <pc:sldChg chg="addSp modSp mod setBg setClrOvrMap">
        <pc:chgData name="Peter McAllister" userId="a949465f3194a2d5" providerId="LiveId" clId="{2A3A4B43-ECF0-4A27-A105-E8546A78BDA1}" dt="2025-10-16T01:35:56.661" v="1578" actId="27636"/>
        <pc:sldMkLst>
          <pc:docMk/>
          <pc:sldMk cId="4039922894" sldId="282"/>
        </pc:sldMkLst>
        <pc:spChg chg="mod">
          <ac:chgData name="Peter McAllister" userId="a949465f3194a2d5" providerId="LiveId" clId="{2A3A4B43-ECF0-4A27-A105-E8546A78BDA1}" dt="2025-10-16T01:35:23.292" v="1574" actId="255"/>
          <ac:spMkLst>
            <pc:docMk/>
            <pc:sldMk cId="4039922894" sldId="282"/>
            <ac:spMk id="2" creationId="{16226899-9EC3-46AD-A2A4-130E61F843FE}"/>
          </ac:spMkLst>
        </pc:spChg>
        <pc:spChg chg="mod">
          <ac:chgData name="Peter McAllister" userId="a949465f3194a2d5" providerId="LiveId" clId="{2A3A4B43-ECF0-4A27-A105-E8546A78BDA1}" dt="2025-10-16T01:35:56.661" v="1578" actId="27636"/>
          <ac:spMkLst>
            <pc:docMk/>
            <pc:sldMk cId="4039922894" sldId="282"/>
            <ac:spMk id="3" creationId="{F609F664-0A82-4E64-8C79-A6C9B8BCFB61}"/>
          </ac:spMkLst>
        </pc:spChg>
        <pc:spChg chg="add">
          <ac:chgData name="Peter McAllister" userId="a949465f3194a2d5" providerId="LiveId" clId="{2A3A4B43-ECF0-4A27-A105-E8546A78BDA1}" dt="2025-10-16T01:34:47.344" v="1567" actId="26606"/>
          <ac:spMkLst>
            <pc:docMk/>
            <pc:sldMk cId="4039922894" sldId="282"/>
            <ac:spMk id="9" creationId="{C6870151-9189-4C3A-8379-EF3D95827A0A}"/>
          </ac:spMkLst>
        </pc:spChg>
        <pc:spChg chg="add">
          <ac:chgData name="Peter McAllister" userId="a949465f3194a2d5" providerId="LiveId" clId="{2A3A4B43-ECF0-4A27-A105-E8546A78BDA1}" dt="2025-10-16T01:34:47.344" v="1567" actId="26606"/>
          <ac:spMkLst>
            <pc:docMk/>
            <pc:sldMk cId="4039922894" sldId="282"/>
            <ac:spMk id="11" creationId="{123EA69C-102A-4DD0-9547-05DCD271D159}"/>
          </ac:spMkLst>
        </pc:spChg>
        <pc:spChg chg="add">
          <ac:chgData name="Peter McAllister" userId="a949465f3194a2d5" providerId="LiveId" clId="{2A3A4B43-ECF0-4A27-A105-E8546A78BDA1}" dt="2025-10-16T01:34:47.344" v="1567" actId="26606"/>
          <ac:spMkLst>
            <pc:docMk/>
            <pc:sldMk cId="4039922894" sldId="282"/>
            <ac:spMk id="13" creationId="{6A862265-5CA3-4C40-8582-7534C3B03C2A}"/>
          </ac:spMkLst>
        </pc:spChg>
        <pc:spChg chg="add">
          <ac:chgData name="Peter McAllister" userId="a949465f3194a2d5" providerId="LiveId" clId="{2A3A4B43-ECF0-4A27-A105-E8546A78BDA1}" dt="2025-10-16T01:34:47.344" v="1567" actId="26606"/>
          <ac:spMkLst>
            <pc:docMk/>
            <pc:sldMk cId="4039922894" sldId="282"/>
            <ac:spMk id="15" creationId="{600EF80B-0391-4082-9AF5-F15B091B4CE9}"/>
          </ac:spMkLst>
        </pc:spChg>
        <pc:spChg chg="add">
          <ac:chgData name="Peter McAllister" userId="a949465f3194a2d5" providerId="LiveId" clId="{2A3A4B43-ECF0-4A27-A105-E8546A78BDA1}" dt="2025-10-16T01:34:47.344" v="1567" actId="26606"/>
          <ac:spMkLst>
            <pc:docMk/>
            <pc:sldMk cId="4039922894" sldId="282"/>
            <ac:spMk id="19" creationId="{3FBF03E8-C602-4192-9C52-F84B29FDCC88}"/>
          </ac:spMkLst>
        </pc:spChg>
        <pc:picChg chg="add mod">
          <ac:chgData name="Peter McAllister" userId="a949465f3194a2d5" providerId="LiveId" clId="{2A3A4B43-ECF0-4A27-A105-E8546A78BDA1}" dt="2025-10-16T01:35:41.582" v="1576" actId="1076"/>
          <ac:picMkLst>
            <pc:docMk/>
            <pc:sldMk cId="4039922894" sldId="282"/>
            <ac:picMk id="5" creationId="{6B3297CB-A9F8-DD95-D0CB-3583C8AD5221}"/>
          </ac:picMkLst>
        </pc:picChg>
        <pc:cxnChg chg="add">
          <ac:chgData name="Peter McAllister" userId="a949465f3194a2d5" providerId="LiveId" clId="{2A3A4B43-ECF0-4A27-A105-E8546A78BDA1}" dt="2025-10-16T01:34:47.344" v="1567" actId="26606"/>
          <ac:cxnSpMkLst>
            <pc:docMk/>
            <pc:sldMk cId="4039922894" sldId="282"/>
            <ac:cxnSpMk id="17" creationId="{D33AC32D-5F44-45F7-A0BD-7C11A86BED57}"/>
          </ac:cxnSpMkLst>
        </pc:cxnChg>
      </pc:sldChg>
      <pc:sldChg chg="addSp modSp mod setBg">
        <pc:chgData name="Peter McAllister" userId="a949465f3194a2d5" providerId="LiveId" clId="{2A3A4B43-ECF0-4A27-A105-E8546A78BDA1}" dt="2025-10-16T01:37:14.114" v="1588" actId="255"/>
        <pc:sldMkLst>
          <pc:docMk/>
          <pc:sldMk cId="3622115494" sldId="283"/>
        </pc:sldMkLst>
        <pc:spChg chg="mod">
          <ac:chgData name="Peter McAllister" userId="a949465f3194a2d5" providerId="LiveId" clId="{2A3A4B43-ECF0-4A27-A105-E8546A78BDA1}" dt="2025-10-16T01:36:55.090" v="1584" actId="255"/>
          <ac:spMkLst>
            <pc:docMk/>
            <pc:sldMk cId="3622115494" sldId="283"/>
            <ac:spMk id="2" creationId="{68F468C2-6AA9-46E4-ABA5-648997782E07}"/>
          </ac:spMkLst>
        </pc:spChg>
        <pc:spChg chg="mod">
          <ac:chgData name="Peter McAllister" userId="a949465f3194a2d5" providerId="LiveId" clId="{2A3A4B43-ECF0-4A27-A105-E8546A78BDA1}" dt="2025-10-16T01:37:14.114" v="1588" actId="255"/>
          <ac:spMkLst>
            <pc:docMk/>
            <pc:sldMk cId="3622115494" sldId="283"/>
            <ac:spMk id="3" creationId="{F99F810E-783C-4037-B885-645C54829CE6}"/>
          </ac:spMkLst>
        </pc:spChg>
        <pc:spChg chg="add">
          <ac:chgData name="Peter McAllister" userId="a949465f3194a2d5" providerId="LiveId" clId="{2A3A4B43-ECF0-4A27-A105-E8546A78BDA1}" dt="2025-10-16T01:36:23.111" v="1579" actId="26606"/>
          <ac:spMkLst>
            <pc:docMk/>
            <pc:sldMk cId="3622115494" sldId="283"/>
            <ac:spMk id="8" creationId="{29C51009-A09A-4689-8E6C-F8FC99E6A840}"/>
          </ac:spMkLst>
        </pc:spChg>
        <pc:cxnChg chg="add">
          <ac:chgData name="Peter McAllister" userId="a949465f3194a2d5" providerId="LiveId" clId="{2A3A4B43-ECF0-4A27-A105-E8546A78BDA1}" dt="2025-10-16T01:36:23.111" v="1579" actId="26606"/>
          <ac:cxnSpMkLst>
            <pc:docMk/>
            <pc:sldMk cId="3622115494" sldId="283"/>
            <ac:cxnSpMk id="10" creationId="{9EC65442-F244-409C-BF44-C5D6472E810A}"/>
          </ac:cxnSpMkLst>
        </pc:cxnChg>
      </pc:sldChg>
      <pc:sldChg chg="addSp delSp modSp mod setBg setClrOvrMap">
        <pc:chgData name="Peter McAllister" userId="a949465f3194a2d5" providerId="LiveId" clId="{2A3A4B43-ECF0-4A27-A105-E8546A78BDA1}" dt="2025-10-16T01:40:10.647" v="1601" actId="27636"/>
        <pc:sldMkLst>
          <pc:docMk/>
          <pc:sldMk cId="2328732774" sldId="284"/>
        </pc:sldMkLst>
        <pc:spChg chg="mod">
          <ac:chgData name="Peter McAllister" userId="a949465f3194a2d5" providerId="LiveId" clId="{2A3A4B43-ECF0-4A27-A105-E8546A78BDA1}" dt="2025-10-16T01:39:42.002" v="1598" actId="255"/>
          <ac:spMkLst>
            <pc:docMk/>
            <pc:sldMk cId="2328732774" sldId="284"/>
            <ac:spMk id="2" creationId="{7BA1365A-490D-406C-8B99-A76FAA75EE6E}"/>
          </ac:spMkLst>
        </pc:spChg>
        <pc:spChg chg="mod">
          <ac:chgData name="Peter McAllister" userId="a949465f3194a2d5" providerId="LiveId" clId="{2A3A4B43-ECF0-4A27-A105-E8546A78BDA1}" dt="2025-10-16T01:40:10.647" v="1601" actId="27636"/>
          <ac:spMkLst>
            <pc:docMk/>
            <pc:sldMk cId="2328732774" sldId="284"/>
            <ac:spMk id="3" creationId="{2AFDF01C-91C7-4E2B-94A7-E56ADA1F7422}"/>
          </ac:spMkLst>
        </pc:spChg>
        <pc:spChg chg="add del">
          <ac:chgData name="Peter McAllister" userId="a949465f3194a2d5" providerId="LiveId" clId="{2A3A4B43-ECF0-4A27-A105-E8546A78BDA1}" dt="2025-10-16T01:39:32.727" v="1596" actId="26606"/>
          <ac:spMkLst>
            <pc:docMk/>
            <pc:sldMk cId="2328732774" sldId="284"/>
            <ac:spMk id="8" creationId="{54F891EB-ED45-44C3-95D6-FFB2EC07FA10}"/>
          </ac:spMkLst>
        </pc:spChg>
        <pc:spChg chg="add del">
          <ac:chgData name="Peter McAllister" userId="a949465f3194a2d5" providerId="LiveId" clId="{2A3A4B43-ECF0-4A27-A105-E8546A78BDA1}" dt="2025-10-16T01:39:32.727" v="1596" actId="26606"/>
          <ac:spMkLst>
            <pc:docMk/>
            <pc:sldMk cId="2328732774" sldId="284"/>
            <ac:spMk id="10" creationId="{2EA385B8-7C85-4CE0-AE3A-00EB627B3443}"/>
          </ac:spMkLst>
        </pc:spChg>
        <pc:spChg chg="add">
          <ac:chgData name="Peter McAllister" userId="a949465f3194a2d5" providerId="LiveId" clId="{2A3A4B43-ECF0-4A27-A105-E8546A78BDA1}" dt="2025-10-16T01:39:32.737" v="1597" actId="26606"/>
          <ac:spMkLst>
            <pc:docMk/>
            <pc:sldMk cId="2328732774" sldId="284"/>
            <ac:spMk id="16" creationId="{A5B0BB24-CF19-4E6C-AFC4-A0F18438D8B9}"/>
          </ac:spMkLst>
        </pc:spChg>
        <pc:spChg chg="add">
          <ac:chgData name="Peter McAllister" userId="a949465f3194a2d5" providerId="LiveId" clId="{2A3A4B43-ECF0-4A27-A105-E8546A78BDA1}" dt="2025-10-16T01:39:32.737" v="1597" actId="26606"/>
          <ac:spMkLst>
            <pc:docMk/>
            <pc:sldMk cId="2328732774" sldId="284"/>
            <ac:spMk id="17" creationId="{3438CEF5-63E3-4928-9F1C-395224D24D7C}"/>
          </ac:spMkLst>
        </pc:spChg>
        <pc:spChg chg="add">
          <ac:chgData name="Peter McAllister" userId="a949465f3194a2d5" providerId="LiveId" clId="{2A3A4B43-ECF0-4A27-A105-E8546A78BDA1}" dt="2025-10-16T01:39:32.737" v="1597" actId="26606"/>
          <ac:spMkLst>
            <pc:docMk/>
            <pc:sldMk cId="2328732774" sldId="284"/>
            <ac:spMk id="19" creationId="{A72CA9B9-8D14-4AF2-934E-21FE4A339E36}"/>
          </ac:spMkLst>
        </pc:spChg>
        <pc:picChg chg="add del">
          <ac:chgData name="Peter McAllister" userId="a949465f3194a2d5" providerId="LiveId" clId="{2A3A4B43-ECF0-4A27-A105-E8546A78BDA1}" dt="2025-10-16T01:39:32.727" v="1596" actId="26606"/>
          <ac:picMkLst>
            <pc:docMk/>
            <pc:sldMk cId="2328732774" sldId="284"/>
            <ac:picMk id="14" creationId="{DCC0100C-A457-45B1-8A8B-8740F43EC158}"/>
          </ac:picMkLst>
        </pc:picChg>
        <pc:cxnChg chg="add del">
          <ac:chgData name="Peter McAllister" userId="a949465f3194a2d5" providerId="LiveId" clId="{2A3A4B43-ECF0-4A27-A105-E8546A78BDA1}" dt="2025-10-16T01:39:32.727" v="1596" actId="26606"/>
          <ac:cxnSpMkLst>
            <pc:docMk/>
            <pc:sldMk cId="2328732774" sldId="284"/>
            <ac:cxnSpMk id="12" creationId="{19AF263B-E208-40DF-A182-5193478DCFA4}"/>
          </ac:cxnSpMkLst>
        </pc:cxnChg>
        <pc:cxnChg chg="add">
          <ac:chgData name="Peter McAllister" userId="a949465f3194a2d5" providerId="LiveId" clId="{2A3A4B43-ECF0-4A27-A105-E8546A78BDA1}" dt="2025-10-16T01:39:32.737" v="1597" actId="26606"/>
          <ac:cxnSpMkLst>
            <pc:docMk/>
            <pc:sldMk cId="2328732774" sldId="284"/>
            <ac:cxnSpMk id="18" creationId="{F328CB6C-F677-4C0B-9EE8-4D1C44DDF8DC}"/>
          </ac:cxnSpMkLst>
        </pc:cxnChg>
      </pc:sldChg>
      <pc:sldChg chg="addSp delSp modSp mod setBg setClrOvrMap">
        <pc:chgData name="Peter McAllister" userId="a949465f3194a2d5" providerId="LiveId" clId="{2A3A4B43-ECF0-4A27-A105-E8546A78BDA1}" dt="2025-10-15T21:32:03.909" v="1524" actId="122"/>
        <pc:sldMkLst>
          <pc:docMk/>
          <pc:sldMk cId="397423013" sldId="286"/>
        </pc:sldMkLst>
        <pc:spChg chg="mod">
          <ac:chgData name="Peter McAllister" userId="a949465f3194a2d5" providerId="LiveId" clId="{2A3A4B43-ECF0-4A27-A105-E8546A78BDA1}" dt="2025-10-15T21:32:03.909" v="1524" actId="122"/>
          <ac:spMkLst>
            <pc:docMk/>
            <pc:sldMk cId="397423013" sldId="286"/>
            <ac:spMk id="2" creationId="{7F5EDAEF-C8F7-4487-9A47-1355DBD6F80C}"/>
          </ac:spMkLst>
        </pc:spChg>
        <pc:spChg chg="mod">
          <ac:chgData name="Peter McAllister" userId="a949465f3194a2d5" providerId="LiveId" clId="{2A3A4B43-ECF0-4A27-A105-E8546A78BDA1}" dt="2025-10-15T21:31:54.453" v="1523" actId="27636"/>
          <ac:spMkLst>
            <pc:docMk/>
            <pc:sldMk cId="397423013" sldId="286"/>
            <ac:spMk id="3" creationId="{A4CC851D-C139-49C2-9BFE-F870F1E55920}"/>
          </ac:spMkLst>
        </pc:spChg>
        <pc:spChg chg="add del">
          <ac:chgData name="Peter McAllister" userId="a949465f3194a2d5" providerId="LiveId" clId="{2A3A4B43-ECF0-4A27-A105-E8546A78BDA1}" dt="2025-10-15T21:30:59.327" v="1506" actId="26606"/>
          <ac:spMkLst>
            <pc:docMk/>
            <pc:sldMk cId="397423013" sldId="286"/>
            <ac:spMk id="2055" creationId="{C6870151-9189-4C3A-8379-EF3D95827A0A}"/>
          </ac:spMkLst>
        </pc:spChg>
        <pc:spChg chg="add del">
          <ac:chgData name="Peter McAllister" userId="a949465f3194a2d5" providerId="LiveId" clId="{2A3A4B43-ECF0-4A27-A105-E8546A78BDA1}" dt="2025-10-15T21:30:59.327" v="1506" actId="26606"/>
          <ac:spMkLst>
            <pc:docMk/>
            <pc:sldMk cId="397423013" sldId="286"/>
            <ac:spMk id="2057" creationId="{123EA69C-102A-4DD0-9547-05DCD271D159}"/>
          </ac:spMkLst>
        </pc:spChg>
        <pc:spChg chg="add del">
          <ac:chgData name="Peter McAllister" userId="a949465f3194a2d5" providerId="LiveId" clId="{2A3A4B43-ECF0-4A27-A105-E8546A78BDA1}" dt="2025-10-15T21:30:59.327" v="1506" actId="26606"/>
          <ac:spMkLst>
            <pc:docMk/>
            <pc:sldMk cId="397423013" sldId="286"/>
            <ac:spMk id="2059" creationId="{6A862265-5CA3-4C40-8582-7534C3B03C2A}"/>
          </ac:spMkLst>
        </pc:spChg>
        <pc:spChg chg="add del">
          <ac:chgData name="Peter McAllister" userId="a949465f3194a2d5" providerId="LiveId" clId="{2A3A4B43-ECF0-4A27-A105-E8546A78BDA1}" dt="2025-10-15T21:30:59.327" v="1506" actId="26606"/>
          <ac:spMkLst>
            <pc:docMk/>
            <pc:sldMk cId="397423013" sldId="286"/>
            <ac:spMk id="2061" creationId="{600EF80B-0391-4082-9AF5-F15B091B4CE9}"/>
          </ac:spMkLst>
        </pc:spChg>
        <pc:spChg chg="add del">
          <ac:chgData name="Peter McAllister" userId="a949465f3194a2d5" providerId="LiveId" clId="{2A3A4B43-ECF0-4A27-A105-E8546A78BDA1}" dt="2025-10-15T21:30:59.327" v="1506" actId="26606"/>
          <ac:spMkLst>
            <pc:docMk/>
            <pc:sldMk cId="397423013" sldId="286"/>
            <ac:spMk id="2065" creationId="{3FBF03E8-C602-4192-9C52-F84B29FDCC88}"/>
          </ac:spMkLst>
        </pc:spChg>
        <pc:spChg chg="add">
          <ac:chgData name="Peter McAllister" userId="a949465f3194a2d5" providerId="LiveId" clId="{2A3A4B43-ECF0-4A27-A105-E8546A78BDA1}" dt="2025-10-15T21:30:59.334" v="1507" actId="26606"/>
          <ac:spMkLst>
            <pc:docMk/>
            <pc:sldMk cId="397423013" sldId="286"/>
            <ac:spMk id="2067" creationId="{1C2A4B30-77D7-4FFB-8B53-A88BD68CABD2}"/>
          </ac:spMkLst>
        </pc:spChg>
        <pc:spChg chg="add">
          <ac:chgData name="Peter McAllister" userId="a949465f3194a2d5" providerId="LiveId" clId="{2A3A4B43-ECF0-4A27-A105-E8546A78BDA1}" dt="2025-10-15T21:30:59.334" v="1507" actId="26606"/>
          <ac:spMkLst>
            <pc:docMk/>
            <pc:sldMk cId="397423013" sldId="286"/>
            <ac:spMk id="2069" creationId="{01E4D783-AD45-49E7-B6C7-BBACB8290688}"/>
          </ac:spMkLst>
        </pc:spChg>
        <pc:picChg chg="add mod ord">
          <ac:chgData name="Peter McAllister" userId="a949465f3194a2d5" providerId="LiveId" clId="{2A3A4B43-ECF0-4A27-A105-E8546A78BDA1}" dt="2025-10-15T21:30:59.334" v="1507" actId="26606"/>
          <ac:picMkLst>
            <pc:docMk/>
            <pc:sldMk cId="397423013" sldId="286"/>
            <ac:picMk id="2050" creationId="{62622C91-740A-BDAB-D7CC-AA0627DCF2AD}"/>
          </ac:picMkLst>
        </pc:picChg>
        <pc:cxnChg chg="add del">
          <ac:chgData name="Peter McAllister" userId="a949465f3194a2d5" providerId="LiveId" clId="{2A3A4B43-ECF0-4A27-A105-E8546A78BDA1}" dt="2025-10-15T21:30:59.327" v="1506" actId="26606"/>
          <ac:cxnSpMkLst>
            <pc:docMk/>
            <pc:sldMk cId="397423013" sldId="286"/>
            <ac:cxnSpMk id="2063" creationId="{D33AC32D-5F44-45F7-A0BD-7C11A86BED57}"/>
          </ac:cxnSpMkLst>
        </pc:cxnChg>
        <pc:cxnChg chg="add">
          <ac:chgData name="Peter McAllister" userId="a949465f3194a2d5" providerId="LiveId" clId="{2A3A4B43-ECF0-4A27-A105-E8546A78BDA1}" dt="2025-10-15T21:30:59.334" v="1507" actId="26606"/>
          <ac:cxnSpMkLst>
            <pc:docMk/>
            <pc:sldMk cId="397423013" sldId="286"/>
            <ac:cxnSpMk id="2068" creationId="{373AAE2E-5D6B-4952-A4BB-546C49F8DE4B}"/>
          </ac:cxnSpMkLst>
        </pc:cxnChg>
      </pc:sldChg>
      <pc:sldChg chg="addSp modSp new mod setBg modAnim">
        <pc:chgData name="Peter McAllister" userId="a949465f3194a2d5" providerId="LiveId" clId="{2A3A4B43-ECF0-4A27-A105-E8546A78BDA1}" dt="2025-10-16T01:47:48.896" v="1786" actId="20577"/>
        <pc:sldMkLst>
          <pc:docMk/>
          <pc:sldMk cId="4209403520" sldId="287"/>
        </pc:sldMkLst>
        <pc:spChg chg="mod">
          <ac:chgData name="Peter McAllister" userId="a949465f3194a2d5" providerId="LiveId" clId="{2A3A4B43-ECF0-4A27-A105-E8546A78BDA1}" dt="2025-10-15T19:22:50.841" v="1174" actId="255"/>
          <ac:spMkLst>
            <pc:docMk/>
            <pc:sldMk cId="4209403520" sldId="287"/>
            <ac:spMk id="2" creationId="{E56ADFAD-5C58-D395-379B-1FFF3BDF534E}"/>
          </ac:spMkLst>
        </pc:spChg>
        <pc:spChg chg="mod">
          <ac:chgData name="Peter McAllister" userId="a949465f3194a2d5" providerId="LiveId" clId="{2A3A4B43-ECF0-4A27-A105-E8546A78BDA1}" dt="2025-10-16T01:47:48.896" v="1786" actId="20577"/>
          <ac:spMkLst>
            <pc:docMk/>
            <pc:sldMk cId="4209403520" sldId="287"/>
            <ac:spMk id="3" creationId="{BC3FAC61-670A-ABB8-1EA2-98381571DB8E}"/>
          </ac:spMkLst>
        </pc:spChg>
        <pc:spChg chg="add">
          <ac:chgData name="Peter McAllister" userId="a949465f3194a2d5" providerId="LiveId" clId="{2A3A4B43-ECF0-4A27-A105-E8546A78BDA1}" dt="2025-10-15T19:21:18.863" v="1142" actId="26606"/>
          <ac:spMkLst>
            <pc:docMk/>
            <pc:sldMk cId="4209403520" sldId="287"/>
            <ac:spMk id="8" creationId="{29C51009-A09A-4689-8E6C-F8FC99E6A840}"/>
          </ac:spMkLst>
        </pc:spChg>
        <pc:cxnChg chg="add">
          <ac:chgData name="Peter McAllister" userId="a949465f3194a2d5" providerId="LiveId" clId="{2A3A4B43-ECF0-4A27-A105-E8546A78BDA1}" dt="2025-10-15T19:21:18.863" v="1142" actId="26606"/>
          <ac:cxnSpMkLst>
            <pc:docMk/>
            <pc:sldMk cId="4209403520" sldId="287"/>
            <ac:cxnSpMk id="10" creationId="{9EC65442-F244-409C-BF44-C5D6472E810A}"/>
          </ac:cxnSpMkLst>
        </pc:cxnChg>
      </pc:sldChg>
      <pc:sldChg chg="addSp modSp new mod setBg">
        <pc:chgData name="Peter McAllister" userId="a949465f3194a2d5" providerId="LiveId" clId="{2A3A4B43-ECF0-4A27-A105-E8546A78BDA1}" dt="2025-10-16T01:44:34.378" v="1750" actId="20577"/>
        <pc:sldMkLst>
          <pc:docMk/>
          <pc:sldMk cId="1995511816" sldId="288"/>
        </pc:sldMkLst>
        <pc:spChg chg="add mod">
          <ac:chgData name="Peter McAllister" userId="a949465f3194a2d5" providerId="LiveId" clId="{2A3A4B43-ECF0-4A27-A105-E8546A78BDA1}" dt="2025-10-16T01:44:34.378" v="1750" actId="20577"/>
          <ac:spMkLst>
            <pc:docMk/>
            <pc:sldMk cId="1995511816" sldId="288"/>
            <ac:spMk id="2" creationId="{978B7CFC-5990-1313-BED9-E6A750AFA8BD}"/>
          </ac:spMkLst>
        </pc:spChg>
        <pc:spChg chg="add">
          <ac:chgData name="Peter McAllister" userId="a949465f3194a2d5" providerId="LiveId" clId="{2A3A4B43-ECF0-4A27-A105-E8546A78BDA1}" dt="2025-10-16T01:43:38.935" v="1712" actId="26606"/>
          <ac:spMkLst>
            <pc:docMk/>
            <pc:sldMk cId="1995511816" sldId="288"/>
            <ac:spMk id="9" creationId="{0CABCAE3-64FC-4149-819F-2C1812824154}"/>
          </ac:spMkLst>
        </pc:spChg>
        <pc:spChg chg="add">
          <ac:chgData name="Peter McAllister" userId="a949465f3194a2d5" providerId="LiveId" clId="{2A3A4B43-ECF0-4A27-A105-E8546A78BDA1}" dt="2025-10-16T01:43:38.935" v="1712" actId="26606"/>
          <ac:spMkLst>
            <pc:docMk/>
            <pc:sldMk cId="1995511816" sldId="288"/>
            <ac:spMk id="17" creationId="{1C2A4B30-77D7-4FFB-8B53-A88BD68CABD2}"/>
          </ac:spMkLst>
        </pc:spChg>
        <pc:spChg chg="add">
          <ac:chgData name="Peter McAllister" userId="a949465f3194a2d5" providerId="LiveId" clId="{2A3A4B43-ECF0-4A27-A105-E8546A78BDA1}" dt="2025-10-16T01:43:38.935" v="1712" actId="26606"/>
          <ac:spMkLst>
            <pc:docMk/>
            <pc:sldMk cId="1995511816" sldId="288"/>
            <ac:spMk id="21" creationId="{01E4D783-AD45-49E7-B6C7-BBACB8290688}"/>
          </ac:spMkLst>
        </pc:spChg>
        <pc:picChg chg="add">
          <ac:chgData name="Peter McAllister" userId="a949465f3194a2d5" providerId="LiveId" clId="{2A3A4B43-ECF0-4A27-A105-E8546A78BDA1}" dt="2025-10-16T01:43:38.935" v="1712" actId="26606"/>
          <ac:picMkLst>
            <pc:docMk/>
            <pc:sldMk cId="1995511816" sldId="288"/>
            <ac:picMk id="6" creationId="{9785CCED-251C-7A0A-3FBC-DBD1BF6BB22B}"/>
          </ac:picMkLst>
        </pc:picChg>
        <pc:picChg chg="add">
          <ac:chgData name="Peter McAllister" userId="a949465f3194a2d5" providerId="LiveId" clId="{2A3A4B43-ECF0-4A27-A105-E8546A78BDA1}" dt="2025-10-16T01:43:38.935" v="1712" actId="26606"/>
          <ac:picMkLst>
            <pc:docMk/>
            <pc:sldMk cId="1995511816" sldId="288"/>
            <ac:picMk id="11" creationId="{012FDCFE-9AD2-4D8A-8CBF-B3AA37EBF6DD}"/>
          </ac:picMkLst>
        </pc:picChg>
        <pc:cxnChg chg="add">
          <ac:chgData name="Peter McAllister" userId="a949465f3194a2d5" providerId="LiveId" clId="{2A3A4B43-ECF0-4A27-A105-E8546A78BDA1}" dt="2025-10-16T01:43:38.935" v="1712" actId="26606"/>
          <ac:cxnSpMkLst>
            <pc:docMk/>
            <pc:sldMk cId="1995511816" sldId="288"/>
            <ac:cxnSpMk id="13" creationId="{FBD463FC-4CA8-4FF4-85A3-AF9F4B98D210}"/>
          </ac:cxnSpMkLst>
        </pc:cxnChg>
        <pc:cxnChg chg="add">
          <ac:chgData name="Peter McAllister" userId="a949465f3194a2d5" providerId="LiveId" clId="{2A3A4B43-ECF0-4A27-A105-E8546A78BDA1}" dt="2025-10-16T01:43:38.935" v="1712" actId="26606"/>
          <ac:cxnSpMkLst>
            <pc:docMk/>
            <pc:sldMk cId="1995511816" sldId="288"/>
            <ac:cxnSpMk id="15" creationId="{A56012FD-74A8-4C91-B318-435CF2B71927}"/>
          </ac:cxnSpMkLst>
        </pc:cxnChg>
        <pc:cxnChg chg="add">
          <ac:chgData name="Peter McAllister" userId="a949465f3194a2d5" providerId="LiveId" clId="{2A3A4B43-ECF0-4A27-A105-E8546A78BDA1}" dt="2025-10-16T01:43:38.935" v="1712" actId="26606"/>
          <ac:cxnSpMkLst>
            <pc:docMk/>
            <pc:sldMk cId="1995511816" sldId="288"/>
            <ac:cxnSpMk id="19" creationId="{373AAE2E-5D6B-4952-A4BB-546C49F8DE4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65513E21-21B0-48DB-8CF1-35E43B33A4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3494EE-E0CD-647D-B77A-07BDE2F8F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75" r="-1" b="24874"/>
          <a:stretch>
            <a:fillRect/>
          </a:stretch>
        </p:blipFill>
        <p:spPr bwMode="auto">
          <a:xfrm>
            <a:off x="305" y="12889"/>
            <a:ext cx="1219169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EB8FE9-81F4-4614-819A-8E69DDC18E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6636" y="992221"/>
            <a:ext cx="6247308" cy="4873558"/>
          </a:xfrm>
        </p:spPr>
        <p:txBody>
          <a:bodyPr anchor="ctr">
            <a:normAutofit/>
          </a:bodyPr>
          <a:lstStyle/>
          <a:p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british</a:t>
            </a:r>
            <a:br>
              <a:rPr lang="en-US" sz="4800" dirty="0"/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empiricists,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Immanuel Kant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march Toward skepticism</a:t>
            </a:r>
          </a:p>
        </p:txBody>
      </p:sp>
      <p:cxnSp>
        <p:nvCxnSpPr>
          <p:cNvPr id="1047" name="Straight Connector 1046">
            <a:extLst>
              <a:ext uri="{FF2B5EF4-FFF2-40B4-BE49-F238E27FC236}">
                <a16:creationId xmlns:a16="http://schemas.microsoft.com/office/drawing/2014/main" id="{580B8A35-DEA7-4D43-9DF8-90B4681D0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9827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vintage weighing scales">
            <a:extLst>
              <a:ext uri="{FF2B5EF4-FFF2-40B4-BE49-F238E27FC236}">
                <a16:creationId xmlns:a16="http://schemas.microsoft.com/office/drawing/2014/main" id="{C3286793-88E3-7253-CD90-409379D5B9D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8896" r="-1" b="43603"/>
          <a:stretch>
            <a:fillRect/>
          </a:stretch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950B46-675E-495B-A2E3-FF289CC7A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politics</a:t>
            </a:r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E96ED-B822-44B4-8481-5DE9BF54A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Locke was the first major philosopher to offer a comprehensive, influential statement of the idea of inalienable individual rights</a:t>
            </a:r>
          </a:p>
          <a:p>
            <a:pPr>
              <a:lnSpc>
                <a:spcPct val="110000"/>
              </a:lnSpc>
            </a:pPr>
            <a:r>
              <a:rPr lang="en-US" sz="1700" u="sng">
                <a:latin typeface="Times New Roman" panose="02020603050405020304" pitchFamily="18" charset="0"/>
                <a:cs typeface="Times New Roman" panose="02020603050405020304" pitchFamily="18" charset="0"/>
              </a:rPr>
              <a:t>The Second Treatise of Government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, published in 1690</a:t>
            </a:r>
          </a:p>
          <a:p>
            <a:pPr lvl="1">
              <a:lnSpc>
                <a:spcPct val="110000"/>
              </a:lnSpc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Locke argues against </a:t>
            </a:r>
            <a:r>
              <a:rPr lang="en-US" sz="1700" i="1">
                <a:latin typeface="Times New Roman" panose="02020603050405020304" pitchFamily="18" charset="0"/>
                <a:cs typeface="Times New Roman" panose="02020603050405020304" pitchFamily="18" charset="0"/>
              </a:rPr>
              <a:t>political absolutism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, and in favor of </a:t>
            </a:r>
            <a:r>
              <a:rPr lang="en-US" sz="1700" i="1">
                <a:latin typeface="Times New Roman" panose="02020603050405020304" pitchFamily="18" charset="0"/>
                <a:cs typeface="Times New Roman" panose="02020603050405020304" pitchFamily="18" charset="0"/>
              </a:rPr>
              <a:t>individual rights 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700" i="1">
                <a:latin typeface="Times New Roman" panose="02020603050405020304" pitchFamily="18" charset="0"/>
                <a:cs typeface="Times New Roman" panose="02020603050405020304" pitchFamily="18" charset="0"/>
              </a:rPr>
              <a:t>strictly limited government</a:t>
            </a:r>
          </a:p>
          <a:p>
            <a:pPr lvl="1">
              <a:lnSpc>
                <a:spcPct val="110000"/>
              </a:lnSpc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700" i="1">
                <a:latin typeface="Times New Roman" panose="02020603050405020304" pitchFamily="18" charset="0"/>
                <a:cs typeface="Times New Roman" panose="02020603050405020304" pitchFamily="18" charset="0"/>
              </a:rPr>
              <a:t>Natural Law </a:t>
            </a: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is derived from God and governs how men should deal with each other</a:t>
            </a:r>
          </a:p>
          <a:p>
            <a:pPr lvl="1">
              <a:lnSpc>
                <a:spcPct val="110000"/>
              </a:lnSpc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In a state of nature, all men and women should exist as free, independent, equal beings</a:t>
            </a:r>
          </a:p>
          <a:p>
            <a:pPr lvl="2">
              <a:lnSpc>
                <a:spcPct val="110000"/>
              </a:lnSpc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Men and women possess inalienable rights prior to the creation of any government</a:t>
            </a:r>
          </a:p>
          <a:p>
            <a:pPr lvl="2">
              <a:lnSpc>
                <a:spcPct val="110000"/>
              </a:lnSpc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Men and women are equal before the law</a:t>
            </a:r>
          </a:p>
          <a:p>
            <a:pPr lvl="1">
              <a:lnSpc>
                <a:spcPct val="110000"/>
              </a:lnSpc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government is to secure these rights</a:t>
            </a:r>
          </a:p>
          <a:p>
            <a:pPr lvl="1">
              <a:lnSpc>
                <a:spcPct val="110000"/>
              </a:lnSpc>
            </a:pPr>
            <a:endParaRPr lang="en-US" sz="1700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39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and holding a pen and shading circles on a sheet">
            <a:extLst>
              <a:ext uri="{FF2B5EF4-FFF2-40B4-BE49-F238E27FC236}">
                <a16:creationId xmlns:a16="http://schemas.microsoft.com/office/drawing/2014/main" id="{17E9017E-989A-D24F-6C8B-0EEEA458DC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872" r="-1" b="2558"/>
          <a:stretch>
            <a:fillRect/>
          </a:stretch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2C042-EE37-4C2C-8B52-FDECD8859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politics</a:t>
            </a:r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1417E-8AAF-4ECC-A9B7-4F38C5824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085091" cy="4699000"/>
          </a:xfrm>
        </p:spPr>
        <p:txBody>
          <a:bodyPr anchor="ctr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Social Contract</a:t>
            </a:r>
          </a:p>
          <a:p>
            <a:pPr lvl="1">
              <a:lnSpc>
                <a:spcPct val="110000"/>
              </a:lnSpc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contract with the government in order to have their rights secured.</a:t>
            </a:r>
          </a:p>
          <a:p>
            <a:pPr lvl="1">
              <a:lnSpc>
                <a:spcPct val="110000"/>
              </a:lnSpc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turn over their right to initiate the use of force to the government </a:t>
            </a:r>
          </a:p>
          <a:p>
            <a:pPr lvl="2">
              <a:lnSpc>
                <a:spcPct val="110000"/>
              </a:lnSpc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does not rule men and women. Instead, it is their agent</a:t>
            </a:r>
          </a:p>
          <a:p>
            <a:pPr lvl="2">
              <a:lnSpc>
                <a:spcPct val="110000"/>
              </a:lnSpc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legitimacy derived from the </a:t>
            </a:r>
            <a:r>
              <a:rPr lang="en-US" sz="1700" i="1">
                <a:latin typeface="Times New Roman" panose="02020603050405020304" pitchFamily="18" charset="0"/>
                <a:cs typeface="Times New Roman" panose="02020603050405020304" pitchFamily="18" charset="0"/>
              </a:rPr>
              <a:t>consent of the governed</a:t>
            </a:r>
          </a:p>
          <a:p>
            <a:pPr lvl="1">
              <a:lnSpc>
                <a:spcPct val="110000"/>
              </a:lnSpc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government</a:t>
            </a:r>
          </a:p>
          <a:p>
            <a:pPr lvl="2">
              <a:lnSpc>
                <a:spcPct val="110000"/>
              </a:lnSpc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Objective laws that can be appealed to in order to resolve disputes between citizens</a:t>
            </a:r>
          </a:p>
          <a:p>
            <a:pPr lvl="2">
              <a:lnSpc>
                <a:spcPct val="110000"/>
              </a:lnSpc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A judiciary that can apply these laws in an unbiased manner</a:t>
            </a:r>
          </a:p>
          <a:p>
            <a:pPr lvl="2">
              <a:lnSpc>
                <a:spcPct val="110000"/>
              </a:lnSpc>
            </a:pPr>
            <a:r>
              <a:rPr lang="en-US" sz="1700">
                <a:latin typeface="Times New Roman" panose="02020603050405020304" pitchFamily="18" charset="0"/>
                <a:cs typeface="Times New Roman" panose="02020603050405020304" pitchFamily="18" charset="0"/>
              </a:rPr>
              <a:t>A police force that can enforce laws and a military that can ensure the perpetuation of the social contract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771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4" name="Rectangle 1053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36CFF0-D3B8-49F3-9EDC-ECBDB5424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>
            <a:norm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George Berkeley (1685 – 1753)</a:t>
            </a:r>
            <a:endParaRPr lang="en-US" sz="2800"/>
          </a:p>
        </p:txBody>
      </p:sp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694D5-3E40-4510-8F0E-0B0DD36BE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325113" cy="407417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Irish Anglican Bishop, challenged the ideas of matter and an external world</a:t>
            </a:r>
          </a:p>
          <a:p>
            <a:pPr lvl="1"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Empiricist </a:t>
            </a:r>
          </a:p>
          <a:p>
            <a:pPr lvl="2"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All knowledge comes from experience</a:t>
            </a:r>
          </a:p>
          <a:p>
            <a:pPr lvl="2"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No innate cognition</a:t>
            </a:r>
          </a:p>
          <a:p>
            <a:pPr lvl="1"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Idealist</a:t>
            </a:r>
          </a:p>
          <a:p>
            <a:pPr lvl="2"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Denies existence of an external world</a:t>
            </a:r>
          </a:p>
          <a:p>
            <a:pPr lvl="2"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Believed universe consists of individual minds presided over by God</a:t>
            </a:r>
          </a:p>
          <a:p>
            <a:pPr>
              <a:lnSpc>
                <a:spcPct val="110000"/>
              </a:lnSpc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104FAC-50BA-A1B3-BBC9-7E0F5B4B2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3" y="1128652"/>
            <a:ext cx="4637119" cy="463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02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AEDE8E-3D58-400E-981F-E40770E2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 on the material world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12BBD-BE7E-462C-8D87-735862254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How do you or I know if I have a toothache?</a:t>
            </a:r>
          </a:p>
          <a:p>
            <a:pPr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Every experience of matter is similar to a tooth ache</a:t>
            </a:r>
          </a:p>
          <a:p>
            <a:pPr lvl="1"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All we know are series of “experiences in the mind”</a:t>
            </a:r>
          </a:p>
          <a:p>
            <a:pPr lvl="1"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 dialogues Berkeley wrote between Hylas (matter) and Philonous (mind lover), Philonous consistently wins the argument </a:t>
            </a:r>
          </a:p>
          <a:p>
            <a:pPr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What does it mean to say “my experience resembles reality?”</a:t>
            </a:r>
          </a:p>
          <a:p>
            <a:pPr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How do you know reality?</a:t>
            </a:r>
          </a:p>
          <a:p>
            <a:pPr lvl="1"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Relies on the Causal Theory of Perception</a:t>
            </a:r>
          </a:p>
          <a:p>
            <a:pPr lvl="1"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Attacks Representative Theory of Perception </a:t>
            </a:r>
          </a:p>
          <a:p>
            <a:pPr lvl="1"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You only know the contents of your own mind</a:t>
            </a:r>
          </a:p>
          <a:p>
            <a:pPr lvl="1">
              <a:lnSpc>
                <a:spcPct val="11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7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rful art materials">
            <a:extLst>
              <a:ext uri="{FF2B5EF4-FFF2-40B4-BE49-F238E27FC236}">
                <a16:creationId xmlns:a16="http://schemas.microsoft.com/office/drawing/2014/main" id="{89393394-1D44-EF1D-1CB5-EDE7065962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4699" r="-1" b="1028"/>
          <a:stretch>
            <a:fillRect/>
          </a:stretch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092B4-8413-40FE-A529-C78C9A2FC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1" y="1193800"/>
            <a:ext cx="3193050" cy="4699000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“Esse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percipi”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is to be perceived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D13CAB-453C-43FA-9CC1-C041E8904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443731"/>
            <a:ext cx="6730680" cy="5873347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argument: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material thing is a thing capable of being perceived, of being experienced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Locke, all we experience are the contents of our own minds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a material thing is a collection of experiences in our own minds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Matter exists only in the sense that it is perceived;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percipi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can you prove that something exists if you are not perceiving it?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tree falls in the forest and no one hears it, does it make a sound?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Samuel Johnson’s kicking a stone does not refute this argument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070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0A2228-66EE-42E2-92F9-20B4E321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tree in the Quad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BC920-013F-466C-B196-9977CEC56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0"/>
            <a:ext cx="6130003" cy="6857999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was a young man who said ‘God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find it exceedingly odd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this tree that I see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continues to be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there’s no one about in the quad’”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“’Dear sir, your astonishment’s odd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am always about in the quad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And, thus, why this tree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Still continues to be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it’s perceived by, yours faithfully, God’”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913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E3899-C114-4F9A-BA3E-0EFDD4D36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504719"/>
            <a:ext cx="4325112" cy="1049235"/>
          </a:xfrm>
        </p:spPr>
        <p:txBody>
          <a:bodyPr>
            <a:no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DaVid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Hume (1711 – 1776)</a:t>
            </a:r>
            <a:endParaRPr lang="en-US" sz="4000" dirty="0"/>
          </a:p>
        </p:txBody>
      </p:sp>
      <p:cxnSp>
        <p:nvCxnSpPr>
          <p:cNvPr id="1033" name="Straight Connector 1032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A0A00-0CB7-469A-B019-7D39EB7E0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57" y="2015731"/>
            <a:ext cx="6265888" cy="4699861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Scottish philosopher who claimed to prove, by reason, that reason itself is impotent, invalid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Regarded by many as “The Arch-skeptic”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Became very influential among twentieth century philosophers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Bertrand Russell on Hume: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answer to Hume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Hume showed, claims Russell, that there is no difference between sanity and insanity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man who thinks he is a poached egg is not wrong, just in the minority</a:t>
            </a:r>
          </a:p>
          <a:p>
            <a:pPr lvl="1">
              <a:lnSpc>
                <a:spcPct val="110000"/>
              </a:lnSpc>
            </a:pPr>
            <a:endParaRPr lang="en-US" sz="15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1C843F-B767-9BC3-D5CE-81AB5C2A5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5338" y="1169237"/>
            <a:ext cx="3923743" cy="492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93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up photo of an open book">
            <a:extLst>
              <a:ext uri="{FF2B5EF4-FFF2-40B4-BE49-F238E27FC236}">
                <a16:creationId xmlns:a16="http://schemas.microsoft.com/office/drawing/2014/main" id="{55BD335F-2E58-369F-A09C-9F4BDAA14B5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092" r="-1" b="-1"/>
          <a:stretch>
            <a:fillRect/>
          </a:stretch>
        </p:blipFill>
        <p:spPr>
          <a:xfrm>
            <a:off x="305" y="10"/>
            <a:ext cx="12191695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E6BCC-F977-44D7-BCB8-6A02D10B7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764" y="1193800"/>
            <a:ext cx="3958557" cy="4699000"/>
          </a:xfrm>
        </p:spPr>
        <p:txBody>
          <a:bodyPr anchor="ctr">
            <a:norm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Hume’s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epistemolgy</a:t>
            </a:r>
            <a:endParaRPr lang="en-US" sz="3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FB001-E321-4390-B9FF-FB971016B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443732"/>
            <a:ext cx="6850600" cy="6136950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Nominalism: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Held that there are no real essences.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call concepts are simply convenient groupings of objects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abstract ideas, only percepts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Agreed with Hobbes that our ideas are merely fading images of percepts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Refused to grant the validity of conceptual knowledge</a:t>
            </a:r>
            <a:endParaRPr lang="en-US" sz="2800" dirty="0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60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8EAAA5-289D-4D96-8C8B-F03B88F6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83" y="1240076"/>
            <a:ext cx="3397614" cy="458452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Hume’s theory of meaning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89731-EE89-4183-AE49-A68CC2D58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670452"/>
            <a:ext cx="6926773" cy="4916465"/>
          </a:xfrm>
        </p:spPr>
        <p:txBody>
          <a:bodyPr anchor="t">
            <a:no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say something is “meaningful” means that it has a referent, that it refers to “some thing.”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“Every meaningful word or phrase must be such that you can either directly perceive its referent or form an image of its referent.”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Ex., “desk,” “chair,” etc. all have meaning; you can perceive them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“Unicorn” also has meaning; you can form an image of one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676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216D9FD-860F-4F5C-8D9B-CE700207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EB485-6F75-432A-97D4-01F0D5D3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40" y="977028"/>
            <a:ext cx="3971221" cy="5237503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Hume’s theory of meaning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074069-7026-466C-B495-20FB9578C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993" y="0"/>
            <a:ext cx="7538007" cy="6858000"/>
          </a:xfrm>
          <a:prstGeom prst="rect">
            <a:avLst/>
          </a:prstGeom>
          <a:solidFill>
            <a:schemeClr val="tx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685D80-4D5A-471F-9215-651424F47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787" y="0"/>
            <a:ext cx="1645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B8848-9084-4D1D-864E-3A21A7DC4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105" y="977029"/>
            <a:ext cx="6691055" cy="5237503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“external world” mean?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external world is distinct from our experience and continues to exist when we are no longer experiencing it.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Hume: the idea of an “external world” continuously existing independently of our minds is meaningless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can’t experience something independently of your experience</a:t>
            </a:r>
          </a:p>
          <a:p>
            <a:pPr lvl="2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Experiencing “continuity” is meaningless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8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6ADFAD-5C58-D395-379B-1FFF3BDF5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FAC61-670A-ABB8-1EA2-98381571D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153" y="540914"/>
            <a:ext cx="5642791" cy="60273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British Empiricists Set the Stage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Locke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 Berkeley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Arch-skeptic David Hume ups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the stakes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Immanuel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Kant, the “Complacent Skeptic,” responds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266131-93A3-4DB9-8896-C0EEB563E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756" y="1600199"/>
            <a:ext cx="4008986" cy="4297680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Hume’s theory of meaning</a:t>
            </a:r>
            <a:endParaRPr lang="en-US" sz="4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2DD37-E656-4A70-8388-A45C3A62E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269824"/>
            <a:ext cx="7052289" cy="6295868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entities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Locke: substratum keeps qualities together</a:t>
            </a: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Hume: “Substratum” is meaningless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Berkeley: God provides mind with entities</a:t>
            </a:r>
          </a:p>
          <a:p>
            <a:pPr lvl="2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Hume: “God” is meaningless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self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we experience is a shifting progression of thoughts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thoughts are simply a constantly changing series of sense impressions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0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13707-CD5A-4D27-B308-CC9AC921C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3" y="1240076"/>
            <a:ext cx="3307673" cy="458452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Hume’s theory of meaning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34FEBB-0D7A-48A6-879E-CFC0D2BBF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080" y="599607"/>
            <a:ext cx="7345180" cy="5921114"/>
          </a:xfrm>
        </p:spPr>
        <p:txBody>
          <a:bodyPr anchor="t"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have?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bundle of shifting impressions of nothing (entities, external world are myths) experienced by no one (the “self” is a myth)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Hume’s crowning achievement: the destruction of the Law of Cause and Effect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mean by necessity?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form an image of one action </a:t>
            </a:r>
            <a:r>
              <a:rPr lang="en-US" sz="28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necessarily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following from another?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05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216D9FD-860F-4F5C-8D9B-CE700207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BF4EA-10B5-4909-AECA-CF9D4572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810" y="977028"/>
            <a:ext cx="3926251" cy="5237503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Hume’s theory of meaning</a:t>
            </a:r>
            <a:endParaRPr lang="en-US" sz="4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074069-7026-466C-B495-20FB9578C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993" y="0"/>
            <a:ext cx="7538007" cy="6858000"/>
          </a:xfrm>
          <a:prstGeom prst="rect">
            <a:avLst/>
          </a:prstGeom>
          <a:solidFill>
            <a:schemeClr val="tx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685D80-4D5A-471F-9215-651424F47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787" y="0"/>
            <a:ext cx="1645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3B78F-AFB4-4594-A275-F141CCC94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106" y="977029"/>
            <a:ext cx="6646084" cy="5237503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no necessary connections; necessity is meaningless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we have are “repeated conjunctions of events”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events are “loose and separate”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we are not circumspect in our observations of events, we invent connections that don’t exist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Anything can happen next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C5C94-C0CC-4F9B-AE9A-0D5BFFFD2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180478"/>
            <a:ext cx="3539266" cy="4297680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Hume’s ethics</a:t>
            </a:r>
            <a:endParaRPr lang="en-US" sz="40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3EE9E-3C27-43C5-9104-F41D36F2A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329784"/>
            <a:ext cx="7052289" cy="6310859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one would expect, Hume’s ethics are completely subjective and skeptical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 ethics are impossible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cannot get an “ought” from an “is”; or a “must” from an “is”</a:t>
            </a:r>
          </a:p>
          <a:p>
            <a:pPr lvl="2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“Reason is the slave of the passions”</a:t>
            </a:r>
          </a:p>
          <a:p>
            <a:pPr lvl="2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“When I give preference to an argument, I do so only from my feelings”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Skepticism is a disease that comes from living by reason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must follow “irrational passions”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 must live by our instincts that will invent the delusions we need to get through life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cannot live by philosophy, we must be “careless and inattentive to it.”</a:t>
            </a:r>
          </a:p>
          <a:p>
            <a:pPr>
              <a:lnSpc>
                <a:spcPct val="110000"/>
              </a:lnSpc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3129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66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5EDAEF-C8F7-4487-9A47-1355DBD6F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675" y="524657"/>
            <a:ext cx="5282017" cy="132909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Immanuel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(1724 – 1804)</a:t>
            </a:r>
            <a:endParaRPr lang="en-US" sz="4000" dirty="0"/>
          </a:p>
        </p:txBody>
      </p:sp>
      <p:cxnSp>
        <p:nvCxnSpPr>
          <p:cNvPr id="2068" name="Straight Connector 2067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69" name="Rectangle 2068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C851D-C139-49C2-9BFE-F870F1E55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823" y="2135652"/>
            <a:ext cx="5506869" cy="407417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Roused from his “dogmatic slumbers” by Hume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Accepted Hume’s central premise that one cannot get “necessity” from experience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Philosophic system is ingenious and revolutionary</a:t>
            </a:r>
          </a:p>
          <a:p>
            <a:pPr>
              <a:lnSpc>
                <a:spcPct val="110000"/>
              </a:lnSpc>
            </a:pP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Widely regarded as one of the West’s major philosophers, on the level of Aristotle and Plato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2622C91-740A-BDAB-D7CC-AA0627DCF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7733" y="1128652"/>
            <a:ext cx="4637119" cy="4637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2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4084B-7CEF-4EF1-88DC-A0E264A7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98" y="1600199"/>
            <a:ext cx="3769144" cy="4297680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Critique of pure reason</a:t>
            </a:r>
            <a:endParaRPr lang="en-US" sz="4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BE4F2-B73F-4361-A181-0E7B6DD0F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719528"/>
            <a:ext cx="7037300" cy="5846164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approach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worlds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Things as they appear (the “phenomenal world”)</a:t>
            </a:r>
          </a:p>
          <a:p>
            <a:pPr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Things in themselves (the “noumenal world”)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certain synthesizing structures within the human mind that, when they operate upon the noumenal world, create the world that we experience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0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36CC47-08FE-48BB-B5E8-1E40BEC6D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97" y="985243"/>
            <a:ext cx="3217732" cy="458452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Critique of pure reason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E7900-35BB-4195-9254-2D902DD17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These synthesizing structures only provide organization of content, not the content itself</a:t>
            </a:r>
          </a:p>
          <a:p>
            <a:pPr lvl="1"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mind itself creates necessity</a:t>
            </a:r>
          </a:p>
          <a:p>
            <a:pPr lvl="1"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mind does not recognize order independently of itself</a:t>
            </a:r>
          </a:p>
          <a:p>
            <a:pPr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Bold Hypothesis</a:t>
            </a:r>
          </a:p>
          <a:p>
            <a:pPr lvl="1"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mind does not discover the laws of reality</a:t>
            </a:r>
          </a:p>
          <a:p>
            <a:pPr lvl="1"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mind creates these laws</a:t>
            </a:r>
          </a:p>
          <a:p>
            <a:pPr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This is Kant’s Copernican Revolution:</a:t>
            </a:r>
          </a:p>
          <a:p>
            <a:pPr lvl="1"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Our minds do not conform to reality</a:t>
            </a:r>
          </a:p>
          <a:p>
            <a:pPr lvl="1">
              <a:lnSpc>
                <a:spcPct val="110000"/>
              </a:lnSpc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Instead, the reality we experience, the phenomenal world (things as they appear to us), is created by the structure of our minds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mplex math formulas on a blackboard">
            <a:extLst>
              <a:ext uri="{FF2B5EF4-FFF2-40B4-BE49-F238E27FC236}">
                <a16:creationId xmlns:a16="http://schemas.microsoft.com/office/drawing/2014/main" id="{6B3297CB-A9F8-DD95-D0CB-3583C8AD522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8207" r="-1" b="4736"/>
          <a:stretch>
            <a:fillRect/>
          </a:stretch>
        </p:blipFill>
        <p:spPr>
          <a:xfrm>
            <a:off x="0" y="0"/>
            <a:ext cx="12191695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301" y="443732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76636" y="540921"/>
            <a:ext cx="49739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12192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26899-9EC3-46AD-A2A4-130E61F84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597" y="1193800"/>
            <a:ext cx="3708723" cy="4699000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Critique of pure reason</a:t>
            </a:r>
            <a:endParaRPr lang="en-US" sz="4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9F664-0A82-4E64-8C79-A6C9B8BCF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636" y="1193800"/>
            <a:ext cx="6940544" cy="4699000"/>
          </a:xfrm>
        </p:spPr>
        <p:txBody>
          <a:bodyPr anchor="ctr"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true that all knowledge begins with experience, but it doesn’t follow that all knowledge comes out of experience”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necessary means of perception contributed by the mind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they are necessary, they must be mind-contributed</a:t>
            </a:r>
          </a:p>
          <a:p>
            <a:pPr lvl="1"/>
            <a:endParaRPr lang="en-US" dirty="0"/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3229" y="6007878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228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F468C2-6AA9-46E4-ABA5-64899778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Critique of pure reason</a:t>
            </a:r>
            <a:endParaRPr lang="en-US" sz="4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F810E-783C-4037-B885-645C54829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314793"/>
            <a:ext cx="7052289" cy="6355830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Twelve Categories are the necessary means of conception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Unity, Plurality, and Totality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Reality, Negation, and Limitation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and Attribute, Cause and Effect, and Reciprocity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Possibility, Existence, and Necessity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11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633220-61F8-43CD-A3EF-A8160AE19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2ECF2-32BA-4EA9-AAAC-D068051CC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314793"/>
            <a:ext cx="7106655" cy="6235909"/>
          </a:xfrm>
        </p:spPr>
        <p:txBody>
          <a:bodyPr anchor="t">
            <a:no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phenomenal you and a noumenal you.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you are a metaphysical biped, with one foot in the phenomenal world of things as they appear and the other foot in the unknowable noumenal world of true reality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noumenal self enables you to gain an insight into the proper forms of ethical behavior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Thus, you have a sense of what you ought to do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moral commandments are built into you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Categorical Imperative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“Act only on that maxim whereby thou canst at the same time will that it should become a universal law.”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960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D6C61-AB23-4B7E-B1AB-E59AD6E2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reaction against descartes</a:t>
            </a:r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48141-A8C0-42AF-9F47-5C4542BF5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8641" y="1600199"/>
            <a:ext cx="6130003" cy="429768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Followers of Descartes, notably Baruch Spinoza (1632 – 1677) and Gottfried Leibnitz (1666 – 1716), erected fantastic systems of thought removed from daily experience.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Leibnitz proposed that the ultimate constituents of reality are Monads, tiny atoms of consciousness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Spinoza, the only major Western Jewish Philosopher, was a pan-theist who was excommunicated from Judaism 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Critique: these systems of thought rejected sense experience and simply manipulated concepts that were cut off from reality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9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5B0BB24-CF19-4E6C-AFC4-A0F18438D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55710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438CEF5-63E3-4928-9F1C-395224D24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8" y="0"/>
            <a:ext cx="12194875" cy="6122584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A1365A-490D-406C-8B99-A76FAA75E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40302"/>
            <a:ext cx="9603275" cy="1020229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ethics</a:t>
            </a:r>
            <a:endParaRPr lang="en-US" sz="4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28CB6C-F677-4C0B-9EE8-4D1C44DDF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6990" y="2081620"/>
            <a:ext cx="95819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DF01C-91C7-4E2B-94A7-E56ADA1F7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355535"/>
            <a:ext cx="9436404" cy="358055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Everyone has a moral obligation to help others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Kant was not concerned about consequences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must obey the Categorical Imperative because it is dictated by the structure of your mind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“Morality is its own reward”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must act from duty, not from inclination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they point in the same direction, 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there is no moral worth accruing to the action!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2CA9B9-8D14-4AF2-934E-21FE4A339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6122584"/>
            <a:ext cx="12191695" cy="7354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32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8B7CFC-5990-1313-BED9-E6A750AFA8BD}"/>
              </a:ext>
            </a:extLst>
          </p:cNvPr>
          <p:cNvSpPr txBox="1"/>
          <p:nvPr/>
        </p:nvSpPr>
        <p:spPr>
          <a:xfrm>
            <a:off x="821995" y="2210602"/>
            <a:ext cx="5608788" cy="40741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attending!</a:t>
            </a:r>
          </a:p>
          <a:p>
            <a:pPr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hope you enjoyed this presentation.</a:t>
            </a:r>
          </a:p>
        </p:txBody>
      </p:sp>
      <p:pic>
        <p:nvPicPr>
          <p:cNvPr id="6" name="Graphic 5" descr="Smiling Face with No Fill">
            <a:extLst>
              <a:ext uri="{FF2B5EF4-FFF2-40B4-BE49-F238E27FC236}">
                <a16:creationId xmlns:a16="http://schemas.microsoft.com/office/drawing/2014/main" id="{9785CCED-251C-7A0A-3FBC-DBD1BF6BB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7733" y="1128652"/>
            <a:ext cx="4637119" cy="463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511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B5C63-C808-48AE-91DC-83F3B0BE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empiricism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DFF8A-4857-438A-A59E-66D907CA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 lnSpcReduction="1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to Descartes and his followers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Empiricism holds that all knowledge is based upon the senses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born tabula raza (“a blank slate”)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Empiricists were “men of common sense concerned with life”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was on “experience”</a:t>
            </a:r>
          </a:p>
        </p:txBody>
      </p:sp>
    </p:spTree>
    <p:extLst>
      <p:ext uri="{BB962C8B-B14F-4D97-AF65-F5344CB8AC3E}">
        <p14:creationId xmlns:p14="http://schemas.microsoft.com/office/powerpoint/2010/main" val="409046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1" name="Rectangle 2070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AEF9C433-A8EF-FE74-C2B3-3DDA2D045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325112" cy="1049235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Locke</a:t>
            </a:r>
          </a:p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1634 - 1704</a:t>
            </a:r>
          </a:p>
        </p:txBody>
      </p:sp>
      <p:cxnSp>
        <p:nvCxnSpPr>
          <p:cNvPr id="2072" name="Straight Connector 2071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73" name="Rectangle 2072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7AE65-8FB0-454E-80CF-422DF7BEC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813" y="2260433"/>
            <a:ext cx="7420131" cy="4842268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Deeply religious physician who drew a clear line between faith and reason.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believed all men possess reason and must follow it.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Held that the human mind at birth holds no innate ideas</a:t>
            </a:r>
          </a:p>
          <a:p>
            <a:pPr lvl="1">
              <a:lnSpc>
                <a:spcPct val="110000"/>
              </a:lnSpc>
            </a:pP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Essay Concerning Human Understanding</a:t>
            </a:r>
          </a:p>
          <a:p>
            <a:pPr lvl="2">
              <a:lnSpc>
                <a:spcPct val="11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we are born, we begin to fill our minds with experience</a:t>
            </a:r>
          </a:p>
          <a:p>
            <a:pPr>
              <a:lnSpc>
                <a:spcPct val="11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of experience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Outer: Senses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Inner: Reflection: looking inward to the content of our consciousness</a:t>
            </a:r>
          </a:p>
          <a:p>
            <a:pPr>
              <a:lnSpc>
                <a:spcPct val="110000"/>
              </a:lnSpc>
            </a:pPr>
            <a:endParaRPr lang="en-US" sz="13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4480D94-E91A-CA40-14EE-E8A9B14B3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48854" y="804519"/>
            <a:ext cx="3523590" cy="52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74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216D9FD-860F-4F5C-8D9B-CE7002071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DB4DC3-65DD-46F8-B1BE-839BEB23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651" y="977028"/>
            <a:ext cx="3333410" cy="5237503"/>
          </a:xfrm>
        </p:spPr>
        <p:txBody>
          <a:bodyPr anchor="ctr"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john Locke’s Epistemology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074069-7026-466C-B495-20FB9578C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993" y="0"/>
            <a:ext cx="7538007" cy="6858000"/>
          </a:xfrm>
          <a:prstGeom prst="rect">
            <a:avLst/>
          </a:prstGeom>
          <a:solidFill>
            <a:schemeClr val="tx2"/>
          </a:soli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685D80-4D5A-471F-9215-651424F47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3787" y="0"/>
            <a:ext cx="16459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EF029-5285-4D29-92CA-9E4FFF638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954" y="977029"/>
            <a:ext cx="5428789" cy="5237503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our concepts are derived from “simple ideas”</a:t>
            </a:r>
          </a:p>
          <a:p>
            <a:pPr lvl="1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 ideas are provided by the senses, they are little atoms of experience</a:t>
            </a:r>
          </a:p>
          <a:p>
            <a:pPr lvl="2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Ex., the color green, the smell of liver and onions, etc.</a:t>
            </a:r>
          </a:p>
          <a:p>
            <a:pPr lvl="1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ideas are made from simple ideas by</a:t>
            </a:r>
          </a:p>
          <a:p>
            <a:pPr lvl="2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Repetition, ex., “a dozen”</a:t>
            </a:r>
          </a:p>
          <a:p>
            <a:pPr lvl="2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Comparison, ex., “bigger”</a:t>
            </a:r>
          </a:p>
          <a:p>
            <a:pPr lvl="2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Combination, ex., white, smooth, hard combine to form “a piece of chalk”</a:t>
            </a:r>
          </a:p>
          <a:p>
            <a:pPr lvl="2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Abstraction, ex., separating one idea from another, ex., humans possess animality and rationality</a:t>
            </a:r>
          </a:p>
          <a:p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of Concepts contained skeptical element</a:t>
            </a:r>
          </a:p>
          <a:p>
            <a:pPr lvl="1"/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Believed things possess real essences, but we only know nominal essences</a:t>
            </a:r>
          </a:p>
          <a:p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9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13E42-F3D7-4C58-A201-FCED41FC2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Epistemology</a:t>
            </a:r>
            <a:b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 Substratum</a:t>
            </a:r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F72C0-23D7-465F-BACA-3AFFEC78B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Reality only gives us certain simple ideas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synthesize whiteness, cylindricality, hardness etc. to form “a piece of chalk”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keeps the qualities together, what prevents them from flying off?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Substratum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Metaphysical glue that keeps qualities together in the form of entities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“Something I know not what”</a:t>
            </a:r>
          </a:p>
          <a:p>
            <a:pPr lvl="1">
              <a:lnSpc>
                <a:spcPct val="11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ultimately from Aristotle’s theory of “prime matter”</a:t>
            </a:r>
          </a:p>
          <a:p>
            <a:pPr lvl="1">
              <a:lnSpc>
                <a:spcPct val="11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0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DA6C7-0FD3-4878-BD9B-B690985E7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US" sz="27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metaphysics</a:t>
            </a:r>
            <a:endParaRPr lang="en-US" sz="27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7CF47-2CC1-4DD3-9EEE-25B56BFE4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thing we know is our own mind</a:t>
            </a:r>
          </a:p>
          <a:p>
            <a:pPr lvl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Accepts Descartes’ Cogito (“I think, therefore I am”)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Second, we know God</a:t>
            </a:r>
          </a:p>
          <a:p>
            <a:pPr lvl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By demonstration and deduction</a:t>
            </a:r>
          </a:p>
          <a:p>
            <a:pPr lvl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 exist, there must be a being that is the source of all existence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don’t experience the material world</a:t>
            </a:r>
          </a:p>
          <a:p>
            <a:pPr lvl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Instead, we experience “ideas in our own minds”</a:t>
            </a:r>
          </a:p>
          <a:p>
            <a:pPr lvl="1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Material world must exist as the cause of our experience (Causal Theory of Perception)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Issue: how can an empiricist verify the existence of an unperceivable reality?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4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1224A-7B16-4C5D-9ED1-C926E76AD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504" y="1240076"/>
            <a:ext cx="2727813" cy="458452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Ethics 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01058-AD6B-4654-94C7-EF45E72D8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904" y="1043190"/>
            <a:ext cx="6778068" cy="5512598"/>
          </a:xfrm>
        </p:spPr>
        <p:txBody>
          <a:bodyPr anchor="t"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Hedonism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 Hedonist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 and women </a:t>
            </a:r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seek pleasure and avoid pain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Ethical Hedonist</a:t>
            </a:r>
          </a:p>
          <a:p>
            <a:pPr lvl="2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 and women </a:t>
            </a:r>
            <a:r>
              <a:rPr lang="en-US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 pleasure and avoid pain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Christianity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Virtue is obedience to the Will of God (“In God We Trust”)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Stoic element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Rationalism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Ethics can be derived and proven in a logical manner similar to the methods used to derive conclusions in Geometry</a:t>
            </a:r>
          </a:p>
          <a:p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095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1929</TotalTime>
  <Words>2169</Words>
  <Application>Microsoft Office PowerPoint</Application>
  <PresentationFormat>Widescreen</PresentationFormat>
  <Paragraphs>235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Gill Sans MT</vt:lpstr>
      <vt:lpstr>Times New Roman</vt:lpstr>
      <vt:lpstr>Gallery</vt:lpstr>
      <vt:lpstr> the british empiricists, Immanuel Kant And the march Toward skepticism</vt:lpstr>
      <vt:lpstr>Agenda</vt:lpstr>
      <vt:lpstr>The reaction against descartes</vt:lpstr>
      <vt:lpstr>empiricism</vt:lpstr>
      <vt:lpstr>John Locke 1634 - 1704</vt:lpstr>
      <vt:lpstr>john Locke’s Epistemology</vt:lpstr>
      <vt:lpstr>Epistemology The Substratum</vt:lpstr>
      <vt:lpstr>metaphysics</vt:lpstr>
      <vt:lpstr>Ethics </vt:lpstr>
      <vt:lpstr>politics</vt:lpstr>
      <vt:lpstr>politics</vt:lpstr>
      <vt:lpstr>George Berkeley (1685 – 1753)</vt:lpstr>
      <vt:lpstr>Attack on the material world</vt:lpstr>
      <vt:lpstr>“Esse est percipi” To Be is to be perceived</vt:lpstr>
      <vt:lpstr>The tree in the Quad</vt:lpstr>
      <vt:lpstr>DaVid Hume (1711 – 1776)</vt:lpstr>
      <vt:lpstr>Hume’s epistemolgy</vt:lpstr>
      <vt:lpstr>Hume’s theory of meaning</vt:lpstr>
      <vt:lpstr>Hume’s theory of meaning</vt:lpstr>
      <vt:lpstr>Hume’s theory of meaning</vt:lpstr>
      <vt:lpstr>Hume’s theory of meaning</vt:lpstr>
      <vt:lpstr>Hume’s theory of meaning</vt:lpstr>
      <vt:lpstr>Hume’s ethics</vt:lpstr>
      <vt:lpstr>Immanuel kant (1724 – 1804)</vt:lpstr>
      <vt:lpstr>The Critique of pure reason</vt:lpstr>
      <vt:lpstr>The Critique of pure reason</vt:lpstr>
      <vt:lpstr>The Critique of pure reason</vt:lpstr>
      <vt:lpstr>The Critique of pure reason</vt:lpstr>
      <vt:lpstr>ethics</vt:lpstr>
      <vt:lpstr>ethics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Western Philosophy:</dc:title>
  <dc:creator>Peter McAllister</dc:creator>
  <cp:lastModifiedBy>Peter McAllister</cp:lastModifiedBy>
  <cp:revision>75</cp:revision>
  <dcterms:created xsi:type="dcterms:W3CDTF">2019-10-29T22:52:59Z</dcterms:created>
  <dcterms:modified xsi:type="dcterms:W3CDTF">2025-10-16T01:47:49Z</dcterms:modified>
</cp:coreProperties>
</file>